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4" r:id="rId1"/>
    <p:sldMasterId id="2147483725"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12192000" cy="6858000"/>
  <p:notesSz cx="6858000" cy="9144000"/>
  <p:embeddedFontLst>
    <p:embeddedFont>
      <p:font typeface="Roboto" panose="02000000000000000000" pitchFamily="2" charset="0"/>
      <p:regular r:id="rId19"/>
      <p:bold r:id="rId20"/>
      <p:italic r:id="rId21"/>
      <p:boldItalic r:id="rId22"/>
    </p:embeddedFont>
    <p:embeddedFont>
      <p:font typeface="Roboto Light" panose="020F0502020204030204" pitchFamily="2" charset="0"/>
      <p:regular r:id="rId23"/>
      <p:bold r:id="rId24"/>
      <p:italic r:id="rId25"/>
      <p:boldItalic r:id="rId26"/>
    </p:embeddedFont>
    <p:embeddedFont>
      <p:font typeface="Roboto Medium"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B323C7-B808-4509-B901-99D032A804EC}">
  <a:tblStyle styleId="{1FB323C7-B808-4509-B901-99D032A804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E534008-36F2-4767-B2CA-FE19427A7EC7}"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27bc62a7a95_0_17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27bc62a7a95_0_170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27bc62a7a95_0_26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27bc62a7a95_0_26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7" name="Google Shape;1017;g27bc62a7a95_0_26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2cdb82a071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2cdb82a071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8" name="Google Shape;1028;g2cdb82a071f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27bc62a7a95_0_26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27bc62a7a95_0_26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9" name="Google Shape;1039;g27bc62a7a95_0_26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27bc62a7a95_0_26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27bc62a7a95_0_26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0" name="Google Shape;1050;g27bc62a7a95_0_26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27bc62a7a95_0_26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27bc62a7a95_0_26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1" name="Google Shape;1061;g27bc62a7a95_0_26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27bc62a7a95_0_26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27bc62a7a95_0_26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1" name="Google Shape;1071;g27bc62a7a95_0_26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27bc62a7a95_0_25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27bc62a7a95_0_25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800"/>
              </a:spcAft>
              <a:buClr>
                <a:schemeClr val="dk1"/>
              </a:buClr>
              <a:buSzPts val="1100"/>
              <a:buFont typeface="Arial"/>
              <a:buNone/>
            </a:pPr>
            <a:r>
              <a:rPr lang="en-US" sz="1400">
                <a:solidFill>
                  <a:srgbClr val="082D49"/>
                </a:solidFill>
                <a:latin typeface="Roboto"/>
                <a:ea typeface="Roboto"/>
                <a:cs typeface="Roboto"/>
                <a:sym typeface="Roboto"/>
              </a:rPr>
              <a:t>To achieve our goals of finding what was the biggest impact to traffic volume, we have taken the data from I-94 Westbound between Minneapolis-St.Paul, MN and broken it down by, if it either was or was not a holiday, and by the different types of weather conditions. The broken down data was then used to find correlation between the traffic volume and the variables to determine both, if there was any strong correlation to any variables, and if not then what variable has the highest correlation.</a:t>
            </a:r>
            <a:endParaRPr/>
          </a:p>
        </p:txBody>
      </p:sp>
      <p:sp>
        <p:nvSpPr>
          <p:cNvPr id="915" name="Google Shape;915;g27bc62a7a95_0_25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2cd005f1f9b_1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2cd005f1f9b_1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8" name="Google Shape;928;g2cd005f1f9b_1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27bc62a7a95_0_25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27bc62a7a95_0_25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7" name="Google Shape;937;g27bc62a7a95_0_25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2ce47875326_4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2ce47875326_4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7" name="Google Shape;947;g2ce47875326_4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2ce47875326_4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2ce47875326_4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0" name="Google Shape;960;g2ce47875326_4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2cd005f1f9b_1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2cd005f1f9b_1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**Central Tendency**</a:t>
            </a:r>
            <a:endParaRPr/>
          </a:p>
          <a:p>
            <a:pPr marL="0" lvl="0" indent="0" algn="l" rtl="0">
              <a:spcBef>
                <a:spcPts val="0"/>
              </a:spcBef>
              <a:spcAft>
                <a:spcPts val="0"/>
              </a:spcAft>
              <a:buClr>
                <a:schemeClr val="dk1"/>
              </a:buClr>
              <a:buSzPts val="1100"/>
              <a:buFont typeface="Arial"/>
              <a:buNone/>
            </a:pPr>
            <a:r>
              <a:rPr lang="en-US"/>
              <a:t>Central tendency is defined as “the statistical measure that identifies a single value as representative of an entire distribution. It aims to provide an accurate description of the entire data. It is the single value that is most typical/representative of the collected data. </a:t>
            </a:r>
            <a:endParaRPr/>
          </a:p>
          <a:p>
            <a:pPr marL="0" lvl="0" indent="0" algn="l" rtl="0">
              <a:spcBef>
                <a:spcPts val="0"/>
              </a:spcBef>
              <a:spcAft>
                <a:spcPts val="0"/>
              </a:spcAft>
              <a:buClr>
                <a:schemeClr val="dk1"/>
              </a:buClr>
              <a:buSzPts val="1100"/>
              <a:buFont typeface="Arial"/>
              <a:buNone/>
            </a:pPr>
            <a:r>
              <a:rPr lang="en-US"/>
              <a:t>It lets us know what is normal or 'average' for a set of data. It also condenses the data set down to one representative value, which is useful when you are working with large amounts of data.</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Mode: The mode is the most frequently occurring value in the dataset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Median : The median of a dataset is the value that’s exactly in the middle when it is ordered from low to high.</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Median of an odd-numbered dataset</a:t>
            </a:r>
            <a:endParaRPr/>
          </a:p>
          <a:p>
            <a:pPr marL="0" lvl="0" indent="0" algn="l" rtl="0">
              <a:spcBef>
                <a:spcPts val="0"/>
              </a:spcBef>
              <a:spcAft>
                <a:spcPts val="0"/>
              </a:spcAft>
              <a:buClr>
                <a:schemeClr val="dk1"/>
              </a:buClr>
              <a:buSzPts val="1100"/>
              <a:buFont typeface="Arial"/>
              <a:buNone/>
            </a:pPr>
            <a:r>
              <a:rPr lang="en-US"/>
              <a:t>For an odd-numbered dataset, find the value that lies at the (n+1)/2 position, where n is the number of values in the dataset.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Median of an even-numbered dataset</a:t>
            </a:r>
            <a:endParaRPr/>
          </a:p>
          <a:p>
            <a:pPr marL="0" lvl="0" indent="0" algn="l" rtl="0">
              <a:spcBef>
                <a:spcPts val="0"/>
              </a:spcBef>
              <a:spcAft>
                <a:spcPts val="0"/>
              </a:spcAft>
              <a:buClr>
                <a:schemeClr val="dk1"/>
              </a:buClr>
              <a:buSzPts val="1100"/>
              <a:buFont typeface="Arial"/>
              <a:buNone/>
            </a:pPr>
            <a:r>
              <a:rPr lang="en-US"/>
              <a:t>For an even-numbered dataset, find the two values in the middle of the dataset: the values at the n/2 and n/2+1 positions. Then, find their mean.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Mean: The arithmetic mean of a dataset (which is different from the geometric mean) is the sum of all values divided by the total number of values.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974" name="Google Shape;974;g2cd005f1f9b_1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2cd4b0abe6a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2cd4b0abe6a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4" name="Google Shape;984;g2cd4b0abe6a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27bc62a7a95_0_26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27bc62a7a95_0_26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highlight>
                  <a:schemeClr val="accent3"/>
                </a:highlight>
                <a:latin typeface="Roboto"/>
                <a:ea typeface="Roboto"/>
                <a:cs typeface="Roboto"/>
                <a:sym typeface="Roboto"/>
              </a:rPr>
              <a:t>Analysis:   - We calculated the average traffic volume for each holiday in each year.</a:t>
            </a:r>
            <a:endParaRPr>
              <a:highlight>
                <a:schemeClr val="accent3"/>
              </a:highlight>
              <a:latin typeface="Roboto"/>
              <a:ea typeface="Roboto"/>
              <a:cs typeface="Roboto"/>
              <a:sym typeface="Roboto"/>
            </a:endParaRPr>
          </a:p>
          <a:p>
            <a:pPr marL="0" lvl="0" indent="0" algn="l" rtl="0">
              <a:spcBef>
                <a:spcPts val="0"/>
              </a:spcBef>
              <a:spcAft>
                <a:spcPts val="0"/>
              </a:spcAft>
              <a:buNone/>
            </a:pPr>
            <a:r>
              <a:rPr lang="en-US">
                <a:highlight>
                  <a:schemeClr val="accent3"/>
                </a:highlight>
                <a:latin typeface="Roboto"/>
                <a:ea typeface="Roboto"/>
                <a:cs typeface="Roboto"/>
                <a:sym typeface="Roboto"/>
              </a:rPr>
              <a:t>   - We calculated the average traffic volume for each day of the week.</a:t>
            </a:r>
            <a:endParaRPr>
              <a:highlight>
                <a:schemeClr val="accent3"/>
              </a:highlight>
              <a:latin typeface="Roboto"/>
              <a:ea typeface="Roboto"/>
              <a:cs typeface="Roboto"/>
              <a:sym typeface="Roboto"/>
            </a:endParaRPr>
          </a:p>
          <a:p>
            <a:pPr marL="0" lvl="0" indent="0" algn="l" rtl="0">
              <a:spcBef>
                <a:spcPts val="0"/>
              </a:spcBef>
              <a:spcAft>
                <a:spcPts val="0"/>
              </a:spcAft>
              <a:buNone/>
            </a:pPr>
            <a:endParaRPr>
              <a:highlight>
                <a:schemeClr val="accent3"/>
              </a:highlight>
              <a:latin typeface="Roboto"/>
              <a:ea typeface="Roboto"/>
              <a:cs typeface="Roboto"/>
              <a:sym typeface="Roboto"/>
            </a:endParaRPr>
          </a:p>
          <a:p>
            <a:pPr marL="0" lvl="0" indent="0" algn="l" rtl="0">
              <a:spcBef>
                <a:spcPts val="0"/>
              </a:spcBef>
              <a:spcAft>
                <a:spcPts val="0"/>
              </a:spcAft>
              <a:buNone/>
            </a:pPr>
            <a:r>
              <a:rPr lang="en-US">
                <a:highlight>
                  <a:schemeClr val="accent3"/>
                </a:highlight>
                <a:latin typeface="Roboto"/>
                <a:ea typeface="Roboto"/>
                <a:cs typeface="Roboto"/>
                <a:sym typeface="Roboto"/>
              </a:rPr>
              <a:t>Visualization:</a:t>
            </a:r>
            <a:endParaRPr>
              <a:highlight>
                <a:schemeClr val="accent3"/>
              </a:highlight>
              <a:latin typeface="Roboto"/>
              <a:ea typeface="Roboto"/>
              <a:cs typeface="Roboto"/>
              <a:sym typeface="Roboto"/>
            </a:endParaRPr>
          </a:p>
          <a:p>
            <a:pPr marL="0" lvl="0" indent="0" algn="l" rtl="0">
              <a:spcBef>
                <a:spcPts val="0"/>
              </a:spcBef>
              <a:spcAft>
                <a:spcPts val="0"/>
              </a:spcAft>
              <a:buNone/>
            </a:pPr>
            <a:r>
              <a:rPr lang="en-US">
                <a:highlight>
                  <a:schemeClr val="accent3"/>
                </a:highlight>
                <a:latin typeface="Roboto"/>
                <a:ea typeface="Roboto"/>
                <a:cs typeface="Roboto"/>
                <a:sym typeface="Roboto"/>
              </a:rPr>
              <a:t>   - We created bar plots to visualize:</a:t>
            </a:r>
            <a:endParaRPr>
              <a:highlight>
                <a:schemeClr val="accent3"/>
              </a:highlight>
              <a:latin typeface="Roboto"/>
              <a:ea typeface="Roboto"/>
              <a:cs typeface="Roboto"/>
              <a:sym typeface="Roboto"/>
            </a:endParaRPr>
          </a:p>
          <a:p>
            <a:pPr marL="0" lvl="0" indent="0" algn="l" rtl="0">
              <a:spcBef>
                <a:spcPts val="0"/>
              </a:spcBef>
              <a:spcAft>
                <a:spcPts val="0"/>
              </a:spcAft>
              <a:buNone/>
            </a:pPr>
            <a:r>
              <a:rPr lang="en-US">
                <a:highlight>
                  <a:schemeClr val="accent3"/>
                </a:highlight>
                <a:latin typeface="Roboto"/>
                <a:ea typeface="Roboto"/>
                <a:cs typeface="Roboto"/>
                <a:sym typeface="Roboto"/>
              </a:rPr>
              <a:t>     - The overall average traffic volume for each holiday.</a:t>
            </a:r>
            <a:endParaRPr>
              <a:highlight>
                <a:schemeClr val="accent3"/>
              </a:highlight>
              <a:latin typeface="Roboto"/>
              <a:ea typeface="Roboto"/>
              <a:cs typeface="Roboto"/>
              <a:sym typeface="Roboto"/>
            </a:endParaRPr>
          </a:p>
          <a:p>
            <a:pPr marL="0" lvl="0" indent="0" algn="l" rtl="0">
              <a:spcBef>
                <a:spcPts val="0"/>
              </a:spcBef>
              <a:spcAft>
                <a:spcPts val="0"/>
              </a:spcAft>
              <a:buNone/>
            </a:pPr>
            <a:r>
              <a:rPr lang="en-US">
                <a:highlight>
                  <a:schemeClr val="accent3"/>
                </a:highlight>
                <a:latin typeface="Roboto"/>
                <a:ea typeface="Roboto"/>
                <a:cs typeface="Roboto"/>
                <a:sym typeface="Roboto"/>
              </a:rPr>
              <a:t>     - The average traffic volume for each day of the week.</a:t>
            </a:r>
            <a:endParaRPr>
              <a:highlight>
                <a:schemeClr val="accent3"/>
              </a:highlight>
              <a:latin typeface="Roboto"/>
              <a:ea typeface="Roboto"/>
              <a:cs typeface="Roboto"/>
              <a:sym typeface="Roboto"/>
            </a:endParaRPr>
          </a:p>
          <a:p>
            <a:pPr marL="0" lvl="0" indent="0" algn="l" rtl="0">
              <a:spcBef>
                <a:spcPts val="0"/>
              </a:spcBef>
              <a:spcAft>
                <a:spcPts val="0"/>
              </a:spcAft>
              <a:buNone/>
            </a:pPr>
            <a:r>
              <a:rPr lang="en-US">
                <a:highlight>
                  <a:schemeClr val="accent3"/>
                </a:highlight>
                <a:latin typeface="Roboto"/>
                <a:ea typeface="Roboto"/>
                <a:cs typeface="Roboto"/>
                <a:sym typeface="Roboto"/>
              </a:rPr>
              <a:t>   - We ensured that all plots had the same y-axis limits for easier comparison.</a:t>
            </a:r>
            <a:endParaRPr>
              <a:highlight>
                <a:schemeClr val="accent3"/>
              </a:highlight>
              <a:latin typeface="Roboto"/>
              <a:ea typeface="Roboto"/>
              <a:cs typeface="Roboto"/>
              <a:sym typeface="Roboto"/>
            </a:endParaRPr>
          </a:p>
          <a:p>
            <a:pPr marL="0" lvl="0" indent="0" algn="l" rtl="0">
              <a:spcBef>
                <a:spcPts val="0"/>
              </a:spcBef>
              <a:spcAft>
                <a:spcPts val="0"/>
              </a:spcAft>
              <a:buNone/>
            </a:pPr>
            <a:r>
              <a:rPr lang="en-US">
                <a:highlight>
                  <a:schemeClr val="accent3"/>
                </a:highlight>
                <a:latin typeface="Roboto"/>
                <a:ea typeface="Roboto"/>
                <a:cs typeface="Roboto"/>
                <a:sym typeface="Roboto"/>
              </a:rPr>
              <a:t>   - We sorted the plots by either holiday names or traffic volume values, as desired.</a:t>
            </a:r>
            <a:endParaRPr>
              <a:highlight>
                <a:schemeClr val="accent3"/>
              </a:highlight>
              <a:latin typeface="Roboto"/>
              <a:ea typeface="Roboto"/>
              <a:cs typeface="Roboto"/>
              <a:sym typeface="Roboto"/>
            </a:endParaRPr>
          </a:p>
          <a:p>
            <a:pPr marL="0" lvl="0" indent="0" algn="l" rtl="0">
              <a:spcBef>
                <a:spcPts val="0"/>
              </a:spcBef>
              <a:spcAft>
                <a:spcPts val="0"/>
              </a:spcAft>
              <a:buNone/>
            </a:pPr>
            <a:endParaRPr>
              <a:highlight>
                <a:schemeClr val="accent3"/>
              </a:highlight>
              <a:latin typeface="Roboto"/>
              <a:ea typeface="Roboto"/>
              <a:cs typeface="Roboto"/>
              <a:sym typeface="Roboto"/>
            </a:endParaRPr>
          </a:p>
          <a:p>
            <a:pPr marL="0" lvl="0" indent="0" algn="l" rtl="0">
              <a:spcBef>
                <a:spcPts val="0"/>
              </a:spcBef>
              <a:spcAft>
                <a:spcPts val="0"/>
              </a:spcAft>
              <a:buNone/>
            </a:pPr>
            <a:r>
              <a:rPr lang="en-US">
                <a:highlight>
                  <a:schemeClr val="accent3"/>
                </a:highlight>
                <a:latin typeface="Roboto"/>
                <a:ea typeface="Roboto"/>
                <a:cs typeface="Roboto"/>
                <a:sym typeface="Roboto"/>
              </a:rPr>
              <a:t>Next Steps:</a:t>
            </a:r>
            <a:endParaRPr>
              <a:highlight>
                <a:schemeClr val="accent3"/>
              </a:highlight>
              <a:latin typeface="Roboto"/>
              <a:ea typeface="Roboto"/>
              <a:cs typeface="Roboto"/>
              <a:sym typeface="Roboto"/>
            </a:endParaRPr>
          </a:p>
          <a:p>
            <a:pPr marL="0" lvl="0" indent="0" algn="l" rtl="0">
              <a:spcBef>
                <a:spcPts val="0"/>
              </a:spcBef>
              <a:spcAft>
                <a:spcPts val="0"/>
              </a:spcAft>
              <a:buNone/>
            </a:pPr>
            <a:r>
              <a:rPr lang="en-US">
                <a:highlight>
                  <a:schemeClr val="accent3"/>
                </a:highlight>
                <a:latin typeface="Roboto"/>
                <a:ea typeface="Roboto"/>
                <a:cs typeface="Roboto"/>
                <a:sym typeface="Roboto"/>
              </a:rPr>
              <a:t>   - Further analysis could involve exploring trends over time, seasonality, or correlations between different variables in the dataset.</a:t>
            </a:r>
            <a:endParaRPr>
              <a:highlight>
                <a:schemeClr val="accent3"/>
              </a:highlight>
              <a:latin typeface="Roboto"/>
              <a:ea typeface="Roboto"/>
              <a:cs typeface="Roboto"/>
              <a:sym typeface="Roboto"/>
            </a:endParaRPr>
          </a:p>
          <a:p>
            <a:pPr marL="0" lvl="0" indent="0" algn="l" rtl="0">
              <a:spcBef>
                <a:spcPts val="0"/>
              </a:spcBef>
              <a:spcAft>
                <a:spcPts val="0"/>
              </a:spcAft>
              <a:buNone/>
            </a:pPr>
            <a:r>
              <a:rPr lang="en-US">
                <a:highlight>
                  <a:schemeClr val="accent3"/>
                </a:highlight>
                <a:latin typeface="Roboto"/>
                <a:ea typeface="Roboto"/>
                <a:cs typeface="Roboto"/>
                <a:sym typeface="Roboto"/>
              </a:rPr>
              <a:t>   - More advanced visualizations or statistical analyses could provide deeper insights into traffic patterns and behavior.</a:t>
            </a:r>
            <a:endParaRPr>
              <a:highlight>
                <a:schemeClr val="accent3"/>
              </a:highlight>
              <a:latin typeface="Roboto"/>
              <a:ea typeface="Roboto"/>
              <a:cs typeface="Roboto"/>
              <a:sym typeface="Roboto"/>
            </a:endParaRPr>
          </a:p>
          <a:p>
            <a:pPr marL="0" lvl="0" indent="0" algn="l" rtl="0">
              <a:spcBef>
                <a:spcPts val="0"/>
              </a:spcBef>
              <a:spcAft>
                <a:spcPts val="0"/>
              </a:spcAft>
              <a:buNone/>
            </a:pPr>
            <a:endParaRPr>
              <a:highlight>
                <a:schemeClr val="accent3"/>
              </a:highlight>
              <a:latin typeface="Roboto"/>
              <a:ea typeface="Roboto"/>
              <a:cs typeface="Roboto"/>
              <a:sym typeface="Roboto"/>
            </a:endParaRPr>
          </a:p>
        </p:txBody>
      </p:sp>
      <p:sp>
        <p:nvSpPr>
          <p:cNvPr id="992" name="Google Shape;992;g27bc62a7a95_0_26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33.png"/><Relationship Id="rId4" Type="http://schemas.openxmlformats.org/officeDocument/2006/relationships/image" Target="../media/image3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Clr>
                <a:srgbClr val="888888"/>
              </a:buClr>
              <a:buSzPts val="1200"/>
              <a:buFont typeface="Calibri"/>
              <a:buNone/>
              <a:defRPr/>
            </a:lvl1pPr>
            <a:lvl2pPr marL="0" lvl="1" indent="0" algn="ctr">
              <a:spcBef>
                <a:spcPts val="0"/>
              </a:spcBef>
              <a:spcAft>
                <a:spcPts val="0"/>
              </a:spcAft>
              <a:buClr>
                <a:srgbClr val="888888"/>
              </a:buClr>
              <a:buSzPts val="1200"/>
              <a:buFont typeface="Calibri"/>
              <a:buNone/>
              <a:defRPr/>
            </a:lvl2pPr>
            <a:lvl3pPr marL="0" lvl="2" indent="0" algn="ctr">
              <a:spcBef>
                <a:spcPts val="0"/>
              </a:spcBef>
              <a:spcAft>
                <a:spcPts val="0"/>
              </a:spcAft>
              <a:buClr>
                <a:srgbClr val="888888"/>
              </a:buClr>
              <a:buSzPts val="1200"/>
              <a:buFont typeface="Calibri"/>
              <a:buNone/>
              <a:defRPr/>
            </a:lvl3pPr>
            <a:lvl4pPr marL="0" lvl="3" indent="0" algn="ctr">
              <a:spcBef>
                <a:spcPts val="0"/>
              </a:spcBef>
              <a:spcAft>
                <a:spcPts val="0"/>
              </a:spcAft>
              <a:buClr>
                <a:srgbClr val="888888"/>
              </a:buClr>
              <a:buSzPts val="1200"/>
              <a:buFont typeface="Calibri"/>
              <a:buNone/>
              <a:defRPr/>
            </a:lvl4pPr>
            <a:lvl5pPr marL="0" lvl="4" indent="0" algn="ctr">
              <a:spcBef>
                <a:spcPts val="0"/>
              </a:spcBef>
              <a:spcAft>
                <a:spcPts val="0"/>
              </a:spcAft>
              <a:buClr>
                <a:srgbClr val="888888"/>
              </a:buClr>
              <a:buSzPts val="1200"/>
              <a:buFont typeface="Calibri"/>
              <a:buNone/>
              <a:defRPr/>
            </a:lvl5pPr>
            <a:lvl6pPr marL="0" lvl="5" indent="0" algn="ctr">
              <a:spcBef>
                <a:spcPts val="0"/>
              </a:spcBef>
              <a:spcAft>
                <a:spcPts val="0"/>
              </a:spcAft>
              <a:buClr>
                <a:srgbClr val="888888"/>
              </a:buClr>
              <a:buSzPts val="1200"/>
              <a:buFont typeface="Calibri"/>
              <a:buNone/>
              <a:defRPr/>
            </a:lvl6pPr>
            <a:lvl7pPr marL="0" lvl="6" indent="0" algn="ctr">
              <a:spcBef>
                <a:spcPts val="0"/>
              </a:spcBef>
              <a:spcAft>
                <a:spcPts val="0"/>
              </a:spcAft>
              <a:buClr>
                <a:srgbClr val="888888"/>
              </a:buClr>
              <a:buSzPts val="1200"/>
              <a:buFont typeface="Calibri"/>
              <a:buNone/>
              <a:defRPr/>
            </a:lvl7pPr>
            <a:lvl8pPr marL="0" lvl="7" indent="0" algn="ctr">
              <a:spcBef>
                <a:spcPts val="0"/>
              </a:spcBef>
              <a:spcAft>
                <a:spcPts val="0"/>
              </a:spcAft>
              <a:buClr>
                <a:srgbClr val="888888"/>
              </a:buClr>
              <a:buSzPts val="1200"/>
              <a:buFont typeface="Calibri"/>
              <a:buNone/>
              <a:defRPr/>
            </a:lvl8pPr>
            <a:lvl9pPr marL="0" lvl="8" indent="0" algn="ctr">
              <a:spcBef>
                <a:spcPts val="0"/>
              </a:spcBef>
              <a:spcAft>
                <a:spcPts val="0"/>
              </a:spcAft>
              <a:buClr>
                <a:srgbClr val="888888"/>
              </a:buClr>
              <a:buSzPts val="1200"/>
              <a:buFont typeface="Calibri"/>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Clr>
                <a:srgbClr val="888888"/>
              </a:buClr>
              <a:buSzPts val="1200"/>
              <a:buFont typeface="Calibri"/>
              <a:buNone/>
              <a:defRPr/>
            </a:lvl1pPr>
            <a:lvl2pPr marL="0" lvl="1" indent="0" algn="ctr">
              <a:spcBef>
                <a:spcPts val="0"/>
              </a:spcBef>
              <a:spcAft>
                <a:spcPts val="0"/>
              </a:spcAft>
              <a:buClr>
                <a:srgbClr val="888888"/>
              </a:buClr>
              <a:buSzPts val="1200"/>
              <a:buFont typeface="Calibri"/>
              <a:buNone/>
              <a:defRPr/>
            </a:lvl2pPr>
            <a:lvl3pPr marL="0" lvl="2" indent="0" algn="ctr">
              <a:spcBef>
                <a:spcPts val="0"/>
              </a:spcBef>
              <a:spcAft>
                <a:spcPts val="0"/>
              </a:spcAft>
              <a:buClr>
                <a:srgbClr val="888888"/>
              </a:buClr>
              <a:buSzPts val="1200"/>
              <a:buFont typeface="Calibri"/>
              <a:buNone/>
              <a:defRPr/>
            </a:lvl3pPr>
            <a:lvl4pPr marL="0" lvl="3" indent="0" algn="ctr">
              <a:spcBef>
                <a:spcPts val="0"/>
              </a:spcBef>
              <a:spcAft>
                <a:spcPts val="0"/>
              </a:spcAft>
              <a:buClr>
                <a:srgbClr val="888888"/>
              </a:buClr>
              <a:buSzPts val="1200"/>
              <a:buFont typeface="Calibri"/>
              <a:buNone/>
              <a:defRPr/>
            </a:lvl4pPr>
            <a:lvl5pPr marL="0" lvl="4" indent="0" algn="ctr">
              <a:spcBef>
                <a:spcPts val="0"/>
              </a:spcBef>
              <a:spcAft>
                <a:spcPts val="0"/>
              </a:spcAft>
              <a:buClr>
                <a:srgbClr val="888888"/>
              </a:buClr>
              <a:buSzPts val="1200"/>
              <a:buFont typeface="Calibri"/>
              <a:buNone/>
              <a:defRPr/>
            </a:lvl5pPr>
            <a:lvl6pPr marL="0" lvl="5" indent="0" algn="ctr">
              <a:spcBef>
                <a:spcPts val="0"/>
              </a:spcBef>
              <a:spcAft>
                <a:spcPts val="0"/>
              </a:spcAft>
              <a:buClr>
                <a:srgbClr val="888888"/>
              </a:buClr>
              <a:buSzPts val="1200"/>
              <a:buFont typeface="Calibri"/>
              <a:buNone/>
              <a:defRPr/>
            </a:lvl6pPr>
            <a:lvl7pPr marL="0" lvl="6" indent="0" algn="ctr">
              <a:spcBef>
                <a:spcPts val="0"/>
              </a:spcBef>
              <a:spcAft>
                <a:spcPts val="0"/>
              </a:spcAft>
              <a:buClr>
                <a:srgbClr val="888888"/>
              </a:buClr>
              <a:buSzPts val="1200"/>
              <a:buFont typeface="Calibri"/>
              <a:buNone/>
              <a:defRPr/>
            </a:lvl7pPr>
            <a:lvl8pPr marL="0" lvl="7" indent="0" algn="ctr">
              <a:spcBef>
                <a:spcPts val="0"/>
              </a:spcBef>
              <a:spcAft>
                <a:spcPts val="0"/>
              </a:spcAft>
              <a:buClr>
                <a:srgbClr val="888888"/>
              </a:buClr>
              <a:buSzPts val="1200"/>
              <a:buFont typeface="Calibri"/>
              <a:buNone/>
              <a:defRPr/>
            </a:lvl8pPr>
            <a:lvl9pPr marL="0" lvl="8" indent="0" algn="ctr">
              <a:spcBef>
                <a:spcPts val="0"/>
              </a:spcBef>
              <a:spcAft>
                <a:spcPts val="0"/>
              </a:spcAft>
              <a:buClr>
                <a:srgbClr val="888888"/>
              </a:buClr>
              <a:buSzPts val="1200"/>
              <a:buFont typeface="Calibri"/>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Clr>
                <a:srgbClr val="888888"/>
              </a:buClr>
              <a:buSzPts val="1200"/>
              <a:buFont typeface="Calibri"/>
              <a:buNone/>
              <a:defRPr/>
            </a:lvl1pPr>
            <a:lvl2pPr marL="0" lvl="1" indent="0" algn="ctr">
              <a:spcBef>
                <a:spcPts val="0"/>
              </a:spcBef>
              <a:spcAft>
                <a:spcPts val="0"/>
              </a:spcAft>
              <a:buClr>
                <a:srgbClr val="888888"/>
              </a:buClr>
              <a:buSzPts val="1200"/>
              <a:buFont typeface="Calibri"/>
              <a:buNone/>
              <a:defRPr/>
            </a:lvl2pPr>
            <a:lvl3pPr marL="0" lvl="2" indent="0" algn="ctr">
              <a:spcBef>
                <a:spcPts val="0"/>
              </a:spcBef>
              <a:spcAft>
                <a:spcPts val="0"/>
              </a:spcAft>
              <a:buClr>
                <a:srgbClr val="888888"/>
              </a:buClr>
              <a:buSzPts val="1200"/>
              <a:buFont typeface="Calibri"/>
              <a:buNone/>
              <a:defRPr/>
            </a:lvl3pPr>
            <a:lvl4pPr marL="0" lvl="3" indent="0" algn="ctr">
              <a:spcBef>
                <a:spcPts val="0"/>
              </a:spcBef>
              <a:spcAft>
                <a:spcPts val="0"/>
              </a:spcAft>
              <a:buClr>
                <a:srgbClr val="888888"/>
              </a:buClr>
              <a:buSzPts val="1200"/>
              <a:buFont typeface="Calibri"/>
              <a:buNone/>
              <a:defRPr/>
            </a:lvl4pPr>
            <a:lvl5pPr marL="0" lvl="4" indent="0" algn="ctr">
              <a:spcBef>
                <a:spcPts val="0"/>
              </a:spcBef>
              <a:spcAft>
                <a:spcPts val="0"/>
              </a:spcAft>
              <a:buClr>
                <a:srgbClr val="888888"/>
              </a:buClr>
              <a:buSzPts val="1200"/>
              <a:buFont typeface="Calibri"/>
              <a:buNone/>
              <a:defRPr/>
            </a:lvl5pPr>
            <a:lvl6pPr marL="0" lvl="5" indent="0" algn="ctr">
              <a:spcBef>
                <a:spcPts val="0"/>
              </a:spcBef>
              <a:spcAft>
                <a:spcPts val="0"/>
              </a:spcAft>
              <a:buClr>
                <a:srgbClr val="888888"/>
              </a:buClr>
              <a:buSzPts val="1200"/>
              <a:buFont typeface="Calibri"/>
              <a:buNone/>
              <a:defRPr/>
            </a:lvl6pPr>
            <a:lvl7pPr marL="0" lvl="6" indent="0" algn="ctr">
              <a:spcBef>
                <a:spcPts val="0"/>
              </a:spcBef>
              <a:spcAft>
                <a:spcPts val="0"/>
              </a:spcAft>
              <a:buClr>
                <a:srgbClr val="888888"/>
              </a:buClr>
              <a:buSzPts val="1200"/>
              <a:buFont typeface="Calibri"/>
              <a:buNone/>
              <a:defRPr/>
            </a:lvl7pPr>
            <a:lvl8pPr marL="0" lvl="7" indent="0" algn="ctr">
              <a:spcBef>
                <a:spcPts val="0"/>
              </a:spcBef>
              <a:spcAft>
                <a:spcPts val="0"/>
              </a:spcAft>
              <a:buClr>
                <a:srgbClr val="888888"/>
              </a:buClr>
              <a:buSzPts val="1200"/>
              <a:buFont typeface="Calibri"/>
              <a:buNone/>
              <a:defRPr/>
            </a:lvl8pPr>
            <a:lvl9pPr marL="0" lvl="8" indent="0" algn="ctr">
              <a:spcBef>
                <a:spcPts val="0"/>
              </a:spcBef>
              <a:spcAft>
                <a:spcPts val="0"/>
              </a:spcAft>
              <a:buClr>
                <a:srgbClr val="888888"/>
              </a:buClr>
              <a:buSzPts val="1200"/>
              <a:buFont typeface="Calibri"/>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age" type="secHead">
  <p:cSld name="SECTION_HEADER">
    <p:bg>
      <p:bgPr>
        <a:solidFill>
          <a:srgbClr val="2E5E73"/>
        </a:solidFill>
        <a:effectLst/>
      </p:bgPr>
    </p:bg>
    <p:spTree>
      <p:nvGrpSpPr>
        <p:cNvPr id="1" name="Shape 87"/>
        <p:cNvGrpSpPr/>
        <p:nvPr/>
      </p:nvGrpSpPr>
      <p:grpSpPr>
        <a:xfrm>
          <a:off x="0" y="0"/>
          <a:ext cx="0" cy="0"/>
          <a:chOff x="0" y="0"/>
          <a:chExt cx="0" cy="0"/>
        </a:xfrm>
      </p:grpSpPr>
      <p:cxnSp>
        <p:nvCxnSpPr>
          <p:cNvPr id="88" name="Google Shape;88;p14"/>
          <p:cNvCxnSpPr/>
          <p:nvPr/>
        </p:nvCxnSpPr>
        <p:spPr>
          <a:xfrm>
            <a:off x="5797000" y="2634733"/>
            <a:ext cx="1291500" cy="0"/>
          </a:xfrm>
          <a:prstGeom prst="straightConnector1">
            <a:avLst/>
          </a:prstGeom>
          <a:noFill/>
          <a:ln w="19050" cap="flat" cmpd="sng">
            <a:solidFill>
              <a:srgbClr val="FFFFFF"/>
            </a:solidFill>
            <a:prstDash val="solid"/>
            <a:round/>
            <a:headEnd type="none" w="med" len="med"/>
            <a:tailEnd type="none" w="med" len="med"/>
          </a:ln>
        </p:spPr>
      </p:cxnSp>
      <p:cxnSp>
        <p:nvCxnSpPr>
          <p:cNvPr id="89" name="Google Shape;89;p14"/>
          <p:cNvCxnSpPr/>
          <p:nvPr/>
        </p:nvCxnSpPr>
        <p:spPr>
          <a:xfrm>
            <a:off x="5810933" y="2634600"/>
            <a:ext cx="7262100" cy="0"/>
          </a:xfrm>
          <a:prstGeom prst="straightConnector1">
            <a:avLst/>
          </a:prstGeom>
          <a:noFill/>
          <a:ln w="19050" cap="flat" cmpd="sng">
            <a:solidFill>
              <a:srgbClr val="FFFFFF"/>
            </a:solidFill>
            <a:prstDash val="solid"/>
            <a:round/>
            <a:headEnd type="none" w="med" len="med"/>
            <a:tailEnd type="oval" w="med" len="med"/>
          </a:ln>
        </p:spPr>
      </p:cxnSp>
      <p:sp>
        <p:nvSpPr>
          <p:cNvPr id="90" name="Google Shape;90;p14"/>
          <p:cNvSpPr txBox="1">
            <a:spLocks noGrp="1"/>
          </p:cNvSpPr>
          <p:nvPr>
            <p:ph type="title"/>
          </p:nvPr>
        </p:nvSpPr>
        <p:spPr>
          <a:xfrm>
            <a:off x="5644896" y="2634600"/>
            <a:ext cx="6545700" cy="1606500"/>
          </a:xfrm>
          <a:prstGeom prst="rect">
            <a:avLst/>
          </a:prstGeom>
        </p:spPr>
        <p:txBody>
          <a:bodyPr spcFirstLastPara="1" wrap="square" lIns="121900" tIns="121900" rIns="121900" bIns="121900" anchor="ctr" anchorCtr="0">
            <a:noAutofit/>
          </a:bodyPr>
          <a:lstStyle>
            <a:lvl1pPr lvl="0" rtl="0">
              <a:spcBef>
                <a:spcPts val="0"/>
              </a:spcBef>
              <a:spcAft>
                <a:spcPts val="0"/>
              </a:spcAft>
              <a:buClr>
                <a:schemeClr val="lt1"/>
              </a:buClr>
              <a:buSzPts val="5300"/>
              <a:buNone/>
              <a:defRPr sz="5300" b="0">
                <a:solidFill>
                  <a:schemeClr val="lt1"/>
                </a:solidFill>
              </a:defRPr>
            </a:lvl1pPr>
            <a:lvl2pPr lvl="1" rtl="0">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2pPr>
            <a:lvl3pPr lvl="2" rtl="0">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3pPr>
            <a:lvl4pPr lvl="3" rtl="0">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4pPr>
            <a:lvl5pPr lvl="4" rtl="0">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5pPr>
            <a:lvl6pPr lvl="5" rtl="0">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6pPr>
            <a:lvl7pPr lvl="6" rtl="0">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7pPr>
            <a:lvl8pPr lvl="7" rtl="0">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8pPr>
            <a:lvl9pPr lvl="8" rtl="0">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9pPr>
          </a:lstStyle>
          <a:p>
            <a:endParaRPr/>
          </a:p>
        </p:txBody>
      </p:sp>
      <p:sp>
        <p:nvSpPr>
          <p:cNvPr id="91" name="Google Shape;91;p14"/>
          <p:cNvSpPr txBox="1">
            <a:spLocks noGrp="1"/>
          </p:cNvSpPr>
          <p:nvPr>
            <p:ph type="subTitle" idx="1"/>
          </p:nvPr>
        </p:nvSpPr>
        <p:spPr>
          <a:xfrm>
            <a:off x="5646267" y="1967600"/>
            <a:ext cx="6545700" cy="6537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1pPr>
            <a:lvl2pPr lvl="1" rtl="0">
              <a:spcBef>
                <a:spcPts val="0"/>
              </a:spcBef>
              <a:spcAft>
                <a:spcPts val="0"/>
              </a:spcAft>
              <a:buClr>
                <a:schemeClr val="lt1"/>
              </a:buClr>
              <a:buSzPts val="1900"/>
              <a:buFont typeface="Roboto"/>
              <a:buNone/>
              <a:defRPr>
                <a:solidFill>
                  <a:schemeClr val="lt1"/>
                </a:solidFill>
                <a:latin typeface="Roboto"/>
                <a:ea typeface="Roboto"/>
                <a:cs typeface="Roboto"/>
                <a:sym typeface="Roboto"/>
              </a:defRPr>
            </a:lvl2pPr>
            <a:lvl3pPr lvl="2" rtl="0">
              <a:spcBef>
                <a:spcPts val="0"/>
              </a:spcBef>
              <a:spcAft>
                <a:spcPts val="0"/>
              </a:spcAft>
              <a:buClr>
                <a:schemeClr val="lt1"/>
              </a:buClr>
              <a:buSzPts val="1900"/>
              <a:buFont typeface="Roboto"/>
              <a:buNone/>
              <a:defRPr>
                <a:solidFill>
                  <a:schemeClr val="lt1"/>
                </a:solidFill>
                <a:latin typeface="Roboto"/>
                <a:ea typeface="Roboto"/>
                <a:cs typeface="Roboto"/>
                <a:sym typeface="Roboto"/>
              </a:defRPr>
            </a:lvl3pPr>
            <a:lvl4pPr lvl="3" rtl="0">
              <a:spcBef>
                <a:spcPts val="0"/>
              </a:spcBef>
              <a:spcAft>
                <a:spcPts val="0"/>
              </a:spcAft>
              <a:buClr>
                <a:schemeClr val="lt1"/>
              </a:buClr>
              <a:buSzPts val="1900"/>
              <a:buFont typeface="Roboto"/>
              <a:buNone/>
              <a:defRPr>
                <a:solidFill>
                  <a:schemeClr val="lt1"/>
                </a:solidFill>
                <a:latin typeface="Roboto"/>
                <a:ea typeface="Roboto"/>
                <a:cs typeface="Roboto"/>
                <a:sym typeface="Roboto"/>
              </a:defRPr>
            </a:lvl4pPr>
            <a:lvl5pPr lvl="4" rtl="0">
              <a:spcBef>
                <a:spcPts val="0"/>
              </a:spcBef>
              <a:spcAft>
                <a:spcPts val="0"/>
              </a:spcAft>
              <a:buClr>
                <a:schemeClr val="lt1"/>
              </a:buClr>
              <a:buSzPts val="1900"/>
              <a:buFont typeface="Roboto"/>
              <a:buNone/>
              <a:defRPr>
                <a:solidFill>
                  <a:schemeClr val="lt1"/>
                </a:solidFill>
                <a:latin typeface="Roboto"/>
                <a:ea typeface="Roboto"/>
                <a:cs typeface="Roboto"/>
                <a:sym typeface="Roboto"/>
              </a:defRPr>
            </a:lvl5pPr>
            <a:lvl6pPr lvl="5" rtl="0">
              <a:spcBef>
                <a:spcPts val="0"/>
              </a:spcBef>
              <a:spcAft>
                <a:spcPts val="0"/>
              </a:spcAft>
              <a:buClr>
                <a:schemeClr val="lt1"/>
              </a:buClr>
              <a:buSzPts val="1900"/>
              <a:buFont typeface="Roboto"/>
              <a:buNone/>
              <a:defRPr>
                <a:solidFill>
                  <a:schemeClr val="lt1"/>
                </a:solidFill>
                <a:latin typeface="Roboto"/>
                <a:ea typeface="Roboto"/>
                <a:cs typeface="Roboto"/>
                <a:sym typeface="Roboto"/>
              </a:defRPr>
            </a:lvl6pPr>
            <a:lvl7pPr lvl="6" rtl="0">
              <a:spcBef>
                <a:spcPts val="0"/>
              </a:spcBef>
              <a:spcAft>
                <a:spcPts val="0"/>
              </a:spcAft>
              <a:buClr>
                <a:schemeClr val="lt1"/>
              </a:buClr>
              <a:buSzPts val="1900"/>
              <a:buFont typeface="Roboto"/>
              <a:buNone/>
              <a:defRPr>
                <a:solidFill>
                  <a:schemeClr val="lt1"/>
                </a:solidFill>
                <a:latin typeface="Roboto"/>
                <a:ea typeface="Roboto"/>
                <a:cs typeface="Roboto"/>
                <a:sym typeface="Roboto"/>
              </a:defRPr>
            </a:lvl7pPr>
            <a:lvl8pPr lvl="7" rtl="0">
              <a:spcBef>
                <a:spcPts val="0"/>
              </a:spcBef>
              <a:spcAft>
                <a:spcPts val="0"/>
              </a:spcAft>
              <a:buClr>
                <a:schemeClr val="lt1"/>
              </a:buClr>
              <a:buSzPts val="1900"/>
              <a:buFont typeface="Roboto"/>
              <a:buNone/>
              <a:defRPr>
                <a:solidFill>
                  <a:schemeClr val="lt1"/>
                </a:solidFill>
                <a:latin typeface="Roboto"/>
                <a:ea typeface="Roboto"/>
                <a:cs typeface="Roboto"/>
                <a:sym typeface="Roboto"/>
              </a:defRPr>
            </a:lvl8pPr>
            <a:lvl9pPr lvl="8" rtl="0">
              <a:spcBef>
                <a:spcPts val="0"/>
              </a:spcBef>
              <a:spcAft>
                <a:spcPts val="0"/>
              </a:spcAft>
              <a:buClr>
                <a:schemeClr val="lt1"/>
              </a:buClr>
              <a:buSzPts val="1900"/>
              <a:buFont typeface="Roboto"/>
              <a:buNone/>
              <a:defRPr>
                <a:solidFill>
                  <a:schemeClr val="lt1"/>
                </a:solidFill>
                <a:latin typeface="Roboto"/>
                <a:ea typeface="Roboto"/>
                <a:cs typeface="Roboto"/>
                <a:sym typeface="Roboto"/>
              </a:defRPr>
            </a:lvl9pPr>
          </a:lstStyle>
          <a:p>
            <a:endParaRPr/>
          </a:p>
        </p:txBody>
      </p:sp>
      <p:sp>
        <p:nvSpPr>
          <p:cNvPr id="92" name="Google Shape;92;p14"/>
          <p:cNvSpPr txBox="1">
            <a:spLocks noGrp="1"/>
          </p:cNvSpPr>
          <p:nvPr>
            <p:ph type="subTitle" idx="2"/>
          </p:nvPr>
        </p:nvSpPr>
        <p:spPr>
          <a:xfrm>
            <a:off x="5695333" y="4062067"/>
            <a:ext cx="6495300" cy="6537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900"/>
              <a:buNone/>
              <a:defRPr>
                <a:solidFill>
                  <a:schemeClr val="lt1"/>
                </a:solidFill>
              </a:defRPr>
            </a:lvl2pPr>
            <a:lvl3pPr lvl="2" rtl="0">
              <a:spcBef>
                <a:spcPts val="0"/>
              </a:spcBef>
              <a:spcAft>
                <a:spcPts val="0"/>
              </a:spcAft>
              <a:buClr>
                <a:schemeClr val="lt1"/>
              </a:buClr>
              <a:buSzPts val="1900"/>
              <a:buNone/>
              <a:defRPr>
                <a:solidFill>
                  <a:schemeClr val="lt1"/>
                </a:solidFill>
              </a:defRPr>
            </a:lvl3pPr>
            <a:lvl4pPr lvl="3" rtl="0">
              <a:spcBef>
                <a:spcPts val="0"/>
              </a:spcBef>
              <a:spcAft>
                <a:spcPts val="0"/>
              </a:spcAft>
              <a:buClr>
                <a:schemeClr val="lt1"/>
              </a:buClr>
              <a:buSzPts val="1900"/>
              <a:buNone/>
              <a:defRPr>
                <a:solidFill>
                  <a:schemeClr val="lt1"/>
                </a:solidFill>
              </a:defRPr>
            </a:lvl4pPr>
            <a:lvl5pPr lvl="4" rtl="0">
              <a:spcBef>
                <a:spcPts val="0"/>
              </a:spcBef>
              <a:spcAft>
                <a:spcPts val="0"/>
              </a:spcAft>
              <a:buClr>
                <a:schemeClr val="lt1"/>
              </a:buClr>
              <a:buSzPts val="1900"/>
              <a:buNone/>
              <a:defRPr>
                <a:solidFill>
                  <a:schemeClr val="lt1"/>
                </a:solidFill>
              </a:defRPr>
            </a:lvl5pPr>
            <a:lvl6pPr lvl="5" rtl="0">
              <a:spcBef>
                <a:spcPts val="0"/>
              </a:spcBef>
              <a:spcAft>
                <a:spcPts val="0"/>
              </a:spcAft>
              <a:buClr>
                <a:schemeClr val="lt1"/>
              </a:buClr>
              <a:buSzPts val="1900"/>
              <a:buNone/>
              <a:defRPr>
                <a:solidFill>
                  <a:schemeClr val="lt1"/>
                </a:solidFill>
              </a:defRPr>
            </a:lvl6pPr>
            <a:lvl7pPr lvl="6" rtl="0">
              <a:spcBef>
                <a:spcPts val="0"/>
              </a:spcBef>
              <a:spcAft>
                <a:spcPts val="0"/>
              </a:spcAft>
              <a:buClr>
                <a:schemeClr val="lt1"/>
              </a:buClr>
              <a:buSzPts val="1900"/>
              <a:buNone/>
              <a:defRPr>
                <a:solidFill>
                  <a:schemeClr val="lt1"/>
                </a:solidFill>
              </a:defRPr>
            </a:lvl7pPr>
            <a:lvl8pPr lvl="7" rtl="0">
              <a:spcBef>
                <a:spcPts val="0"/>
              </a:spcBef>
              <a:spcAft>
                <a:spcPts val="0"/>
              </a:spcAft>
              <a:buClr>
                <a:schemeClr val="lt1"/>
              </a:buClr>
              <a:buSzPts val="1900"/>
              <a:buNone/>
              <a:defRPr>
                <a:solidFill>
                  <a:schemeClr val="lt1"/>
                </a:solidFill>
              </a:defRPr>
            </a:lvl8pPr>
            <a:lvl9pPr lvl="8" rtl="0">
              <a:spcBef>
                <a:spcPts val="0"/>
              </a:spcBef>
              <a:spcAft>
                <a:spcPts val="0"/>
              </a:spcAft>
              <a:buClr>
                <a:schemeClr val="lt1"/>
              </a:buClr>
              <a:buSzPts val="1900"/>
              <a:buNone/>
              <a:defRPr>
                <a:solidFill>
                  <a:schemeClr val="lt1"/>
                </a:solidFill>
              </a:defRPr>
            </a:lvl9pPr>
          </a:lstStyle>
          <a:p>
            <a:endParaRPr/>
          </a:p>
        </p:txBody>
      </p:sp>
      <p:sp>
        <p:nvSpPr>
          <p:cNvPr id="93" name="Google Shape;93;p14"/>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t" anchorCtr="0">
            <a:noAutofit/>
          </a:bodyPr>
          <a:lstStyle>
            <a:lvl1pPr lvl="0" rtl="0">
              <a:buNone/>
              <a:defRPr sz="1700">
                <a:solidFill>
                  <a:srgbClr val="2E5E73"/>
                </a:solidFill>
                <a:latin typeface="Roboto Light"/>
                <a:ea typeface="Roboto Light"/>
                <a:cs typeface="Roboto Light"/>
                <a:sym typeface="Roboto Light"/>
              </a:defRPr>
            </a:lvl1pPr>
            <a:lvl2pPr lvl="1" rtl="0">
              <a:buNone/>
              <a:defRPr sz="1700">
                <a:solidFill>
                  <a:srgbClr val="2E5E73"/>
                </a:solidFill>
                <a:latin typeface="Roboto Light"/>
                <a:ea typeface="Roboto Light"/>
                <a:cs typeface="Roboto Light"/>
                <a:sym typeface="Roboto Light"/>
              </a:defRPr>
            </a:lvl2pPr>
            <a:lvl3pPr lvl="2" rtl="0">
              <a:buNone/>
              <a:defRPr sz="1700">
                <a:solidFill>
                  <a:srgbClr val="2E5E73"/>
                </a:solidFill>
                <a:latin typeface="Roboto Light"/>
                <a:ea typeface="Roboto Light"/>
                <a:cs typeface="Roboto Light"/>
                <a:sym typeface="Roboto Light"/>
              </a:defRPr>
            </a:lvl3pPr>
            <a:lvl4pPr lvl="3" rtl="0">
              <a:buNone/>
              <a:defRPr sz="1700">
                <a:solidFill>
                  <a:srgbClr val="2E5E73"/>
                </a:solidFill>
                <a:latin typeface="Roboto Light"/>
                <a:ea typeface="Roboto Light"/>
                <a:cs typeface="Roboto Light"/>
                <a:sym typeface="Roboto Light"/>
              </a:defRPr>
            </a:lvl4pPr>
            <a:lvl5pPr lvl="4" rtl="0">
              <a:buNone/>
              <a:defRPr sz="1700">
                <a:solidFill>
                  <a:srgbClr val="2E5E73"/>
                </a:solidFill>
                <a:latin typeface="Roboto Light"/>
                <a:ea typeface="Roboto Light"/>
                <a:cs typeface="Roboto Light"/>
                <a:sym typeface="Roboto Light"/>
              </a:defRPr>
            </a:lvl5pPr>
            <a:lvl6pPr lvl="5" rtl="0">
              <a:buNone/>
              <a:defRPr sz="1700">
                <a:solidFill>
                  <a:srgbClr val="2E5E73"/>
                </a:solidFill>
                <a:latin typeface="Roboto Light"/>
                <a:ea typeface="Roboto Light"/>
                <a:cs typeface="Roboto Light"/>
                <a:sym typeface="Roboto Light"/>
              </a:defRPr>
            </a:lvl6pPr>
            <a:lvl7pPr lvl="6" rtl="0">
              <a:buNone/>
              <a:defRPr sz="1700">
                <a:solidFill>
                  <a:srgbClr val="2E5E73"/>
                </a:solidFill>
                <a:latin typeface="Roboto Light"/>
                <a:ea typeface="Roboto Light"/>
                <a:cs typeface="Roboto Light"/>
                <a:sym typeface="Roboto Light"/>
              </a:defRPr>
            </a:lvl7pPr>
            <a:lvl8pPr lvl="7" rtl="0">
              <a:buNone/>
              <a:defRPr sz="1700">
                <a:solidFill>
                  <a:srgbClr val="2E5E73"/>
                </a:solidFill>
                <a:latin typeface="Roboto Light"/>
                <a:ea typeface="Roboto Light"/>
                <a:cs typeface="Roboto Light"/>
                <a:sym typeface="Roboto Light"/>
              </a:defRPr>
            </a:lvl8pPr>
            <a:lvl9pPr lvl="8" rtl="0">
              <a:buNone/>
              <a:defRPr sz="1700">
                <a:solidFill>
                  <a:srgbClr val="2E5E73"/>
                </a:solidFill>
                <a:latin typeface="Roboto Light"/>
                <a:ea typeface="Roboto Light"/>
                <a:cs typeface="Roboto Light"/>
                <a:sym typeface="Roboto Light"/>
              </a:defRPr>
            </a:lvl9pPr>
          </a:lstStyle>
          <a:p>
            <a:pPr marL="0" lvl="0" indent="0" algn="l" rtl="0">
              <a:spcBef>
                <a:spcPts val="0"/>
              </a:spcBef>
              <a:spcAft>
                <a:spcPts val="0"/>
              </a:spcAft>
              <a:buNone/>
            </a:pPr>
            <a:fld id="{00000000-1234-1234-1234-123412341234}" type="slidenum">
              <a:rPr lang="en-US"/>
              <a:t>‹#›</a:t>
            </a:fld>
            <a:endParaRPr/>
          </a:p>
        </p:txBody>
      </p:sp>
      <p:sp>
        <p:nvSpPr>
          <p:cNvPr id="94" name="Google Shape;94;p14"/>
          <p:cNvSpPr txBox="1"/>
          <p:nvPr/>
        </p:nvSpPr>
        <p:spPr>
          <a:xfrm>
            <a:off x="0" y="6467200"/>
            <a:ext cx="6696000" cy="415500"/>
          </a:xfrm>
          <a:prstGeom prst="rect">
            <a:avLst/>
          </a:prstGeom>
          <a:noFill/>
          <a:ln>
            <a:noFill/>
          </a:ln>
        </p:spPr>
        <p:txBody>
          <a:bodyPr spcFirstLastPara="1" wrap="square" lIns="487675" tIns="121900" rIns="121900" bIns="121900" anchor="t" anchorCtr="0">
            <a:spAutoFit/>
          </a:bodyPr>
          <a:lstStyle/>
          <a:p>
            <a:pPr marL="0" lvl="0" indent="-304800" algn="l" rtl="0">
              <a:lnSpc>
                <a:spcPct val="115000"/>
              </a:lnSpc>
              <a:spcBef>
                <a:spcPts val="0"/>
              </a:spcBef>
              <a:spcAft>
                <a:spcPts val="2100"/>
              </a:spcAft>
              <a:buNone/>
            </a:pPr>
            <a:r>
              <a:rPr lang="en-US" sz="1100">
                <a:solidFill>
                  <a:srgbClr val="FFFFFF"/>
                </a:solidFill>
                <a:latin typeface="Roboto Light"/>
                <a:ea typeface="Roboto Light"/>
                <a:cs typeface="Roboto Light"/>
                <a:sym typeface="Roboto Light"/>
              </a:rPr>
              <a:t>© 2023 edX Boot Camps LLC. Confidential and Proprietary. All Rights Reserved.</a:t>
            </a:r>
            <a:endParaRPr sz="1300">
              <a:solidFill>
                <a:srgbClr val="FFFFFF"/>
              </a:solidFill>
              <a:latin typeface="Roboto Light"/>
              <a:ea typeface="Roboto Light"/>
              <a:cs typeface="Roboto Light"/>
              <a:sym typeface="Roboto Ligh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ransition slide 01">
  <p:cSld name="CUSTOM_26">
    <p:bg>
      <p:bgPr>
        <a:solidFill>
          <a:srgbClr val="F2F2F2"/>
        </a:solidFill>
        <a:effectLst/>
      </p:bgPr>
    </p:bg>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0" y="3592400"/>
            <a:ext cx="12192000" cy="987600"/>
          </a:xfrm>
          <a:prstGeom prst="rect">
            <a:avLst/>
          </a:prstGeom>
        </p:spPr>
        <p:txBody>
          <a:bodyPr spcFirstLastPara="1" wrap="square" lIns="0" tIns="121900" rIns="0" bIns="121900" anchor="t" anchorCtr="0">
            <a:noAutofit/>
          </a:bodyPr>
          <a:lstStyle>
            <a:lvl1pPr lvl="0" algn="ctr" rtl="0">
              <a:spcBef>
                <a:spcPts val="0"/>
              </a:spcBef>
              <a:spcAft>
                <a:spcPts val="0"/>
              </a:spcAft>
              <a:buSzPts val="5300"/>
              <a:buNone/>
              <a:defRPr sz="5300">
                <a:latin typeface="Roboto Light"/>
                <a:ea typeface="Roboto Light"/>
                <a:cs typeface="Roboto Light"/>
                <a:sym typeface="Roboto Light"/>
              </a:defRPr>
            </a:lvl1pPr>
            <a:lvl2pPr lvl="1" rtl="0">
              <a:spcBef>
                <a:spcPts val="0"/>
              </a:spcBef>
              <a:spcAft>
                <a:spcPts val="0"/>
              </a:spcAft>
              <a:buSzPts val="3700"/>
              <a:buNone/>
              <a:defRPr>
                <a:latin typeface="Roboto Light"/>
                <a:ea typeface="Roboto Light"/>
                <a:cs typeface="Roboto Light"/>
                <a:sym typeface="Roboto Light"/>
              </a:defRPr>
            </a:lvl2pPr>
            <a:lvl3pPr lvl="2" rtl="0">
              <a:spcBef>
                <a:spcPts val="0"/>
              </a:spcBef>
              <a:spcAft>
                <a:spcPts val="0"/>
              </a:spcAft>
              <a:buSzPts val="3700"/>
              <a:buNone/>
              <a:defRPr>
                <a:latin typeface="Roboto Light"/>
                <a:ea typeface="Roboto Light"/>
                <a:cs typeface="Roboto Light"/>
                <a:sym typeface="Roboto Light"/>
              </a:defRPr>
            </a:lvl3pPr>
            <a:lvl4pPr lvl="3" rtl="0">
              <a:spcBef>
                <a:spcPts val="0"/>
              </a:spcBef>
              <a:spcAft>
                <a:spcPts val="0"/>
              </a:spcAft>
              <a:buSzPts val="3700"/>
              <a:buNone/>
              <a:defRPr>
                <a:latin typeface="Roboto Light"/>
                <a:ea typeface="Roboto Light"/>
                <a:cs typeface="Roboto Light"/>
                <a:sym typeface="Roboto Light"/>
              </a:defRPr>
            </a:lvl4pPr>
            <a:lvl5pPr lvl="4" rtl="0">
              <a:spcBef>
                <a:spcPts val="0"/>
              </a:spcBef>
              <a:spcAft>
                <a:spcPts val="0"/>
              </a:spcAft>
              <a:buSzPts val="3700"/>
              <a:buNone/>
              <a:defRPr>
                <a:latin typeface="Roboto Light"/>
                <a:ea typeface="Roboto Light"/>
                <a:cs typeface="Roboto Light"/>
                <a:sym typeface="Roboto Light"/>
              </a:defRPr>
            </a:lvl5pPr>
            <a:lvl6pPr lvl="5" rtl="0">
              <a:spcBef>
                <a:spcPts val="0"/>
              </a:spcBef>
              <a:spcAft>
                <a:spcPts val="0"/>
              </a:spcAft>
              <a:buSzPts val="3700"/>
              <a:buNone/>
              <a:defRPr>
                <a:latin typeface="Roboto Light"/>
                <a:ea typeface="Roboto Light"/>
                <a:cs typeface="Roboto Light"/>
                <a:sym typeface="Roboto Light"/>
              </a:defRPr>
            </a:lvl6pPr>
            <a:lvl7pPr lvl="6" rtl="0">
              <a:spcBef>
                <a:spcPts val="0"/>
              </a:spcBef>
              <a:spcAft>
                <a:spcPts val="0"/>
              </a:spcAft>
              <a:buSzPts val="3700"/>
              <a:buNone/>
              <a:defRPr>
                <a:latin typeface="Roboto Light"/>
                <a:ea typeface="Roboto Light"/>
                <a:cs typeface="Roboto Light"/>
                <a:sym typeface="Roboto Light"/>
              </a:defRPr>
            </a:lvl7pPr>
            <a:lvl8pPr lvl="7" rtl="0">
              <a:spcBef>
                <a:spcPts val="0"/>
              </a:spcBef>
              <a:spcAft>
                <a:spcPts val="0"/>
              </a:spcAft>
              <a:buSzPts val="3700"/>
              <a:buNone/>
              <a:defRPr>
                <a:latin typeface="Roboto Light"/>
                <a:ea typeface="Roboto Light"/>
                <a:cs typeface="Roboto Light"/>
                <a:sym typeface="Roboto Light"/>
              </a:defRPr>
            </a:lvl8pPr>
            <a:lvl9pPr lvl="8" rtl="0">
              <a:spcBef>
                <a:spcPts val="0"/>
              </a:spcBef>
              <a:spcAft>
                <a:spcPts val="0"/>
              </a:spcAft>
              <a:buSzPts val="3700"/>
              <a:buNone/>
              <a:defRPr>
                <a:latin typeface="Roboto Light"/>
                <a:ea typeface="Roboto Light"/>
                <a:cs typeface="Roboto Light"/>
                <a:sym typeface="Roboto Ligh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ansition slide 02">
  <p:cSld name="CUSTOM_26_1">
    <p:bg>
      <p:bgPr>
        <a:solidFill>
          <a:srgbClr val="F2F2F2"/>
        </a:solidFill>
        <a:effectLst/>
      </p:bgPr>
    </p:bg>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0" y="3897200"/>
            <a:ext cx="12192000" cy="987600"/>
          </a:xfrm>
          <a:prstGeom prst="rect">
            <a:avLst/>
          </a:prstGeom>
        </p:spPr>
        <p:txBody>
          <a:bodyPr spcFirstLastPara="1" wrap="square" lIns="0" tIns="121900" rIns="0" bIns="121900" anchor="t" anchorCtr="0">
            <a:noAutofit/>
          </a:bodyPr>
          <a:lstStyle>
            <a:lvl1pPr lvl="0" algn="ctr" rtl="0">
              <a:spcBef>
                <a:spcPts val="0"/>
              </a:spcBef>
              <a:spcAft>
                <a:spcPts val="0"/>
              </a:spcAft>
              <a:buSzPts val="5300"/>
              <a:buNone/>
              <a:defRPr sz="5300">
                <a:latin typeface="Roboto Light"/>
                <a:ea typeface="Roboto Light"/>
                <a:cs typeface="Roboto Light"/>
                <a:sym typeface="Roboto Light"/>
              </a:defRPr>
            </a:lvl1pPr>
            <a:lvl2pPr lvl="1" rtl="0">
              <a:spcBef>
                <a:spcPts val="0"/>
              </a:spcBef>
              <a:spcAft>
                <a:spcPts val="0"/>
              </a:spcAft>
              <a:buSzPts val="3700"/>
              <a:buNone/>
              <a:defRPr>
                <a:latin typeface="Roboto Light"/>
                <a:ea typeface="Roboto Light"/>
                <a:cs typeface="Roboto Light"/>
                <a:sym typeface="Roboto Light"/>
              </a:defRPr>
            </a:lvl2pPr>
            <a:lvl3pPr lvl="2" rtl="0">
              <a:spcBef>
                <a:spcPts val="0"/>
              </a:spcBef>
              <a:spcAft>
                <a:spcPts val="0"/>
              </a:spcAft>
              <a:buSzPts val="3700"/>
              <a:buNone/>
              <a:defRPr>
                <a:latin typeface="Roboto Light"/>
                <a:ea typeface="Roboto Light"/>
                <a:cs typeface="Roboto Light"/>
                <a:sym typeface="Roboto Light"/>
              </a:defRPr>
            </a:lvl3pPr>
            <a:lvl4pPr lvl="3" rtl="0">
              <a:spcBef>
                <a:spcPts val="0"/>
              </a:spcBef>
              <a:spcAft>
                <a:spcPts val="0"/>
              </a:spcAft>
              <a:buSzPts val="3700"/>
              <a:buNone/>
              <a:defRPr>
                <a:latin typeface="Roboto Light"/>
                <a:ea typeface="Roboto Light"/>
                <a:cs typeface="Roboto Light"/>
                <a:sym typeface="Roboto Light"/>
              </a:defRPr>
            </a:lvl4pPr>
            <a:lvl5pPr lvl="4" rtl="0">
              <a:spcBef>
                <a:spcPts val="0"/>
              </a:spcBef>
              <a:spcAft>
                <a:spcPts val="0"/>
              </a:spcAft>
              <a:buSzPts val="3700"/>
              <a:buNone/>
              <a:defRPr>
                <a:latin typeface="Roboto Light"/>
                <a:ea typeface="Roboto Light"/>
                <a:cs typeface="Roboto Light"/>
                <a:sym typeface="Roboto Light"/>
              </a:defRPr>
            </a:lvl5pPr>
            <a:lvl6pPr lvl="5" rtl="0">
              <a:spcBef>
                <a:spcPts val="0"/>
              </a:spcBef>
              <a:spcAft>
                <a:spcPts val="0"/>
              </a:spcAft>
              <a:buSzPts val="3700"/>
              <a:buNone/>
              <a:defRPr>
                <a:latin typeface="Roboto Light"/>
                <a:ea typeface="Roboto Light"/>
                <a:cs typeface="Roboto Light"/>
                <a:sym typeface="Roboto Light"/>
              </a:defRPr>
            </a:lvl6pPr>
            <a:lvl7pPr lvl="6" rtl="0">
              <a:spcBef>
                <a:spcPts val="0"/>
              </a:spcBef>
              <a:spcAft>
                <a:spcPts val="0"/>
              </a:spcAft>
              <a:buSzPts val="3700"/>
              <a:buNone/>
              <a:defRPr>
                <a:latin typeface="Roboto Light"/>
                <a:ea typeface="Roboto Light"/>
                <a:cs typeface="Roboto Light"/>
                <a:sym typeface="Roboto Light"/>
              </a:defRPr>
            </a:lvl7pPr>
            <a:lvl8pPr lvl="7" rtl="0">
              <a:spcBef>
                <a:spcPts val="0"/>
              </a:spcBef>
              <a:spcAft>
                <a:spcPts val="0"/>
              </a:spcAft>
              <a:buSzPts val="3700"/>
              <a:buNone/>
              <a:defRPr>
                <a:latin typeface="Roboto Light"/>
                <a:ea typeface="Roboto Light"/>
                <a:cs typeface="Roboto Light"/>
                <a:sym typeface="Roboto Light"/>
              </a:defRPr>
            </a:lvl8pPr>
            <a:lvl9pPr lvl="8" rtl="0">
              <a:spcBef>
                <a:spcPts val="0"/>
              </a:spcBef>
              <a:spcAft>
                <a:spcPts val="0"/>
              </a:spcAft>
              <a:buSzPts val="3700"/>
              <a:buNone/>
              <a:defRPr>
                <a:latin typeface="Roboto Light"/>
                <a:ea typeface="Roboto Light"/>
                <a:cs typeface="Roboto Light"/>
                <a:sym typeface="Roboto Light"/>
              </a:defRPr>
            </a:lvl9pPr>
          </a:lstStyle>
          <a:p>
            <a:endParaRPr/>
          </a:p>
        </p:txBody>
      </p:sp>
      <p:sp>
        <p:nvSpPr>
          <p:cNvPr id="99" name="Google Shape;99;p16"/>
          <p:cNvSpPr/>
          <p:nvPr/>
        </p:nvSpPr>
        <p:spPr>
          <a:xfrm>
            <a:off x="4974800" y="1492067"/>
            <a:ext cx="2242500" cy="2242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ansition slide 02 1">
  <p:cSld name="CUSTOM_26_1_1">
    <p:bg>
      <p:bgPr>
        <a:solidFill>
          <a:srgbClr val="F2F2F2"/>
        </a:solidFill>
        <a:effectLst/>
      </p:bgPr>
    </p:bg>
    <p:spTree>
      <p:nvGrpSpPr>
        <p:cNvPr id="1" name="Shape 100"/>
        <p:cNvGrpSpPr/>
        <p:nvPr/>
      </p:nvGrpSpPr>
      <p:grpSpPr>
        <a:xfrm>
          <a:off x="0" y="0"/>
          <a:ext cx="0" cy="0"/>
          <a:chOff x="0" y="0"/>
          <a:chExt cx="0" cy="0"/>
        </a:xfrm>
      </p:grpSpPr>
      <p:sp>
        <p:nvSpPr>
          <p:cNvPr id="101" name="Google Shape;101;p17"/>
          <p:cNvSpPr/>
          <p:nvPr/>
        </p:nvSpPr>
        <p:spPr>
          <a:xfrm>
            <a:off x="4974800" y="1492067"/>
            <a:ext cx="2242500" cy="2242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102" name="Google Shape;102;p17"/>
          <p:cNvSpPr txBox="1"/>
          <p:nvPr/>
        </p:nvSpPr>
        <p:spPr>
          <a:xfrm>
            <a:off x="0" y="3897200"/>
            <a:ext cx="12192000" cy="987600"/>
          </a:xfrm>
          <a:prstGeom prst="rect">
            <a:avLst/>
          </a:prstGeom>
          <a:noFill/>
          <a:ln>
            <a:noFill/>
          </a:ln>
        </p:spPr>
        <p:txBody>
          <a:bodyPr spcFirstLastPara="1" wrap="square" lIns="0" tIns="121900" rIns="0" bIns="121900" anchor="t" anchorCtr="0">
            <a:noAutofit/>
          </a:bodyPr>
          <a:lstStyle/>
          <a:p>
            <a:pPr marL="0" lvl="0" indent="0" algn="ctr" rtl="0">
              <a:spcBef>
                <a:spcPts val="0"/>
              </a:spcBef>
              <a:spcAft>
                <a:spcPts val="0"/>
              </a:spcAft>
              <a:buNone/>
            </a:pPr>
            <a:r>
              <a:rPr lang="en-US" sz="5300" b="1">
                <a:solidFill>
                  <a:srgbClr val="2E5E73"/>
                </a:solidFill>
                <a:latin typeface="Roboto Light"/>
                <a:ea typeface="Roboto Light"/>
                <a:cs typeface="Roboto Light"/>
                <a:sym typeface="Roboto Light"/>
              </a:rPr>
              <a:t>Welcome</a:t>
            </a:r>
            <a:endParaRPr sz="5300" b="1">
              <a:solidFill>
                <a:srgbClr val="2E5E73"/>
              </a:solidFill>
              <a:latin typeface="Roboto Light"/>
              <a:ea typeface="Roboto Light"/>
              <a:cs typeface="Roboto Light"/>
              <a:sym typeface="Roboto Light"/>
            </a:endParaRPr>
          </a:p>
        </p:txBody>
      </p:sp>
      <p:pic>
        <p:nvPicPr>
          <p:cNvPr id="103" name="Google Shape;103;p17"/>
          <p:cNvPicPr preferRelativeResize="0"/>
          <p:nvPr/>
        </p:nvPicPr>
        <p:blipFill>
          <a:blip r:embed="rId2">
            <a:alphaModFix/>
          </a:blip>
          <a:stretch>
            <a:fillRect/>
          </a:stretch>
        </p:blipFill>
        <p:spPr>
          <a:xfrm>
            <a:off x="5214833" y="2016100"/>
            <a:ext cx="1762334" cy="131443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104"/>
        <p:cNvGrpSpPr/>
        <p:nvPr/>
      </p:nvGrpSpPr>
      <p:grpSpPr>
        <a:xfrm>
          <a:off x="0" y="0"/>
          <a:ext cx="0" cy="0"/>
          <a:chOff x="0" y="0"/>
          <a:chExt cx="0" cy="0"/>
        </a:xfrm>
      </p:grpSpPr>
      <p:sp>
        <p:nvSpPr>
          <p:cNvPr id="105" name="Google Shape;105;p18"/>
          <p:cNvSpPr/>
          <p:nvPr/>
        </p:nvSpPr>
        <p:spPr>
          <a:xfrm>
            <a:off x="181367" y="311500"/>
            <a:ext cx="763500" cy="763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 name="Google Shape;106;p18"/>
          <p:cNvSpPr txBox="1"/>
          <p:nvPr/>
        </p:nvSpPr>
        <p:spPr>
          <a:xfrm>
            <a:off x="947054" y="1385375"/>
            <a:ext cx="858900" cy="738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01.</a:t>
            </a:r>
            <a:endParaRPr sz="3200" b="1">
              <a:solidFill>
                <a:srgbClr val="2E5E73"/>
              </a:solidFill>
              <a:latin typeface="Roboto"/>
              <a:ea typeface="Roboto"/>
              <a:cs typeface="Roboto"/>
              <a:sym typeface="Roboto"/>
            </a:endParaRPr>
          </a:p>
        </p:txBody>
      </p:sp>
      <p:sp>
        <p:nvSpPr>
          <p:cNvPr id="107" name="Google Shape;107;p18"/>
          <p:cNvSpPr txBox="1"/>
          <p:nvPr/>
        </p:nvSpPr>
        <p:spPr>
          <a:xfrm>
            <a:off x="947054" y="2255209"/>
            <a:ext cx="858900" cy="738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02.</a:t>
            </a:r>
            <a:endParaRPr sz="3200" b="1">
              <a:solidFill>
                <a:srgbClr val="2E5E73"/>
              </a:solidFill>
              <a:latin typeface="Roboto"/>
              <a:ea typeface="Roboto"/>
              <a:cs typeface="Roboto"/>
              <a:sym typeface="Roboto"/>
            </a:endParaRPr>
          </a:p>
        </p:txBody>
      </p:sp>
      <p:sp>
        <p:nvSpPr>
          <p:cNvPr id="108" name="Google Shape;108;p18"/>
          <p:cNvSpPr txBox="1"/>
          <p:nvPr/>
        </p:nvSpPr>
        <p:spPr>
          <a:xfrm>
            <a:off x="947054" y="3097009"/>
            <a:ext cx="858900" cy="738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03.</a:t>
            </a:r>
            <a:endParaRPr sz="3200" b="1">
              <a:solidFill>
                <a:srgbClr val="2E5E73"/>
              </a:solidFill>
              <a:latin typeface="Roboto"/>
              <a:ea typeface="Roboto"/>
              <a:cs typeface="Roboto"/>
              <a:sym typeface="Roboto"/>
            </a:endParaRPr>
          </a:p>
        </p:txBody>
      </p:sp>
      <p:sp>
        <p:nvSpPr>
          <p:cNvPr id="109" name="Google Shape;109;p18"/>
          <p:cNvSpPr txBox="1"/>
          <p:nvPr/>
        </p:nvSpPr>
        <p:spPr>
          <a:xfrm>
            <a:off x="947054" y="3938809"/>
            <a:ext cx="858900" cy="738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04.</a:t>
            </a:r>
            <a:endParaRPr sz="3200" b="1">
              <a:solidFill>
                <a:srgbClr val="2E5E73"/>
              </a:solidFill>
              <a:latin typeface="Roboto"/>
              <a:ea typeface="Roboto"/>
              <a:cs typeface="Roboto"/>
              <a:sym typeface="Roboto"/>
            </a:endParaRPr>
          </a:p>
        </p:txBody>
      </p:sp>
      <p:sp>
        <p:nvSpPr>
          <p:cNvPr id="110" name="Google Shape;110;p18"/>
          <p:cNvSpPr txBox="1"/>
          <p:nvPr/>
        </p:nvSpPr>
        <p:spPr>
          <a:xfrm>
            <a:off x="947054" y="4780575"/>
            <a:ext cx="858900" cy="738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05.</a:t>
            </a:r>
            <a:endParaRPr sz="3200" b="1">
              <a:solidFill>
                <a:srgbClr val="2E5E73"/>
              </a:solidFill>
              <a:latin typeface="Roboto"/>
              <a:ea typeface="Roboto"/>
              <a:cs typeface="Roboto"/>
              <a:sym typeface="Roboto"/>
            </a:endParaRPr>
          </a:p>
        </p:txBody>
      </p:sp>
      <p:sp>
        <p:nvSpPr>
          <p:cNvPr id="111" name="Google Shape;111;p18"/>
          <p:cNvSpPr txBox="1"/>
          <p:nvPr/>
        </p:nvSpPr>
        <p:spPr>
          <a:xfrm>
            <a:off x="7174154" y="1385375"/>
            <a:ext cx="924300" cy="738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06.</a:t>
            </a:r>
            <a:endParaRPr sz="3200" b="1">
              <a:solidFill>
                <a:srgbClr val="2E5E73"/>
              </a:solidFill>
              <a:latin typeface="Roboto"/>
              <a:ea typeface="Roboto"/>
              <a:cs typeface="Roboto"/>
              <a:sym typeface="Roboto"/>
            </a:endParaRPr>
          </a:p>
        </p:txBody>
      </p:sp>
      <p:sp>
        <p:nvSpPr>
          <p:cNvPr id="112" name="Google Shape;112;p18"/>
          <p:cNvSpPr txBox="1"/>
          <p:nvPr/>
        </p:nvSpPr>
        <p:spPr>
          <a:xfrm>
            <a:off x="7174154" y="2255209"/>
            <a:ext cx="924300" cy="738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07.</a:t>
            </a:r>
            <a:endParaRPr sz="3200" b="1">
              <a:solidFill>
                <a:srgbClr val="2E5E73"/>
              </a:solidFill>
              <a:latin typeface="Roboto"/>
              <a:ea typeface="Roboto"/>
              <a:cs typeface="Roboto"/>
              <a:sym typeface="Roboto"/>
            </a:endParaRPr>
          </a:p>
        </p:txBody>
      </p:sp>
      <p:sp>
        <p:nvSpPr>
          <p:cNvPr id="113" name="Google Shape;113;p18"/>
          <p:cNvSpPr txBox="1"/>
          <p:nvPr/>
        </p:nvSpPr>
        <p:spPr>
          <a:xfrm>
            <a:off x="7174153" y="3097009"/>
            <a:ext cx="924300" cy="738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08.</a:t>
            </a:r>
            <a:endParaRPr sz="3200" b="1">
              <a:solidFill>
                <a:srgbClr val="2E5E73"/>
              </a:solidFill>
              <a:latin typeface="Roboto"/>
              <a:ea typeface="Roboto"/>
              <a:cs typeface="Roboto"/>
              <a:sym typeface="Roboto"/>
            </a:endParaRPr>
          </a:p>
        </p:txBody>
      </p:sp>
      <p:sp>
        <p:nvSpPr>
          <p:cNvPr id="114" name="Google Shape;114;p18"/>
          <p:cNvSpPr txBox="1"/>
          <p:nvPr/>
        </p:nvSpPr>
        <p:spPr>
          <a:xfrm>
            <a:off x="7174154" y="3938809"/>
            <a:ext cx="924300" cy="738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09.</a:t>
            </a:r>
            <a:endParaRPr sz="3200" b="1">
              <a:solidFill>
                <a:srgbClr val="2E5E73"/>
              </a:solidFill>
              <a:latin typeface="Roboto"/>
              <a:ea typeface="Roboto"/>
              <a:cs typeface="Roboto"/>
              <a:sym typeface="Roboto"/>
            </a:endParaRPr>
          </a:p>
        </p:txBody>
      </p:sp>
      <p:sp>
        <p:nvSpPr>
          <p:cNvPr id="115" name="Google Shape;115;p18"/>
          <p:cNvSpPr txBox="1"/>
          <p:nvPr/>
        </p:nvSpPr>
        <p:spPr>
          <a:xfrm>
            <a:off x="7174154" y="4780575"/>
            <a:ext cx="924300" cy="738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10.</a:t>
            </a:r>
            <a:endParaRPr sz="3200" b="1">
              <a:solidFill>
                <a:srgbClr val="2E5E73"/>
              </a:solidFill>
              <a:latin typeface="Roboto"/>
              <a:ea typeface="Roboto"/>
              <a:cs typeface="Roboto"/>
              <a:sym typeface="Roboto"/>
            </a:endParaRPr>
          </a:p>
        </p:txBody>
      </p:sp>
      <p:pic>
        <p:nvPicPr>
          <p:cNvPr id="116" name="Google Shape;116;p18"/>
          <p:cNvPicPr preferRelativeResize="0"/>
          <p:nvPr/>
        </p:nvPicPr>
        <p:blipFill>
          <a:blip r:embed="rId2">
            <a:alphaModFix/>
          </a:blip>
          <a:stretch>
            <a:fillRect/>
          </a:stretch>
        </p:blipFill>
        <p:spPr>
          <a:xfrm>
            <a:off x="352783" y="426500"/>
            <a:ext cx="420773" cy="533600"/>
          </a:xfrm>
          <a:prstGeom prst="rect">
            <a:avLst/>
          </a:prstGeom>
          <a:noFill/>
          <a:ln>
            <a:noFill/>
          </a:ln>
        </p:spPr>
      </p:pic>
      <p:sp>
        <p:nvSpPr>
          <p:cNvPr id="117" name="Google Shape;117;p18"/>
          <p:cNvSpPr txBox="1">
            <a:spLocks noGrp="1"/>
          </p:cNvSpPr>
          <p:nvPr>
            <p:ph type="subTitle" idx="1"/>
          </p:nvPr>
        </p:nvSpPr>
        <p:spPr>
          <a:xfrm>
            <a:off x="1632833" y="1505567"/>
            <a:ext cx="52947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18" name="Google Shape;118;p18"/>
          <p:cNvSpPr txBox="1">
            <a:spLocks noGrp="1"/>
          </p:cNvSpPr>
          <p:nvPr>
            <p:ph type="subTitle" idx="2"/>
          </p:nvPr>
        </p:nvSpPr>
        <p:spPr>
          <a:xfrm>
            <a:off x="1632833" y="2343783"/>
            <a:ext cx="52947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19" name="Google Shape;119;p18"/>
          <p:cNvSpPr txBox="1">
            <a:spLocks noGrp="1"/>
          </p:cNvSpPr>
          <p:nvPr>
            <p:ph type="subTitle" idx="3"/>
          </p:nvPr>
        </p:nvSpPr>
        <p:spPr>
          <a:xfrm>
            <a:off x="1632833" y="3199583"/>
            <a:ext cx="52947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20" name="Google Shape;120;p18"/>
          <p:cNvSpPr txBox="1">
            <a:spLocks noGrp="1"/>
          </p:cNvSpPr>
          <p:nvPr>
            <p:ph type="subTitle" idx="4"/>
          </p:nvPr>
        </p:nvSpPr>
        <p:spPr>
          <a:xfrm>
            <a:off x="1632833" y="4041367"/>
            <a:ext cx="52947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21" name="Google Shape;121;p18"/>
          <p:cNvSpPr txBox="1">
            <a:spLocks noGrp="1"/>
          </p:cNvSpPr>
          <p:nvPr>
            <p:ph type="subTitle" idx="5"/>
          </p:nvPr>
        </p:nvSpPr>
        <p:spPr>
          <a:xfrm>
            <a:off x="1632833" y="4883200"/>
            <a:ext cx="52947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22" name="Google Shape;122;p18"/>
          <p:cNvSpPr txBox="1">
            <a:spLocks noGrp="1"/>
          </p:cNvSpPr>
          <p:nvPr>
            <p:ph type="subTitle" idx="6"/>
          </p:nvPr>
        </p:nvSpPr>
        <p:spPr>
          <a:xfrm>
            <a:off x="7985600" y="1505567"/>
            <a:ext cx="52947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23" name="Google Shape;123;p18"/>
          <p:cNvSpPr txBox="1">
            <a:spLocks noGrp="1"/>
          </p:cNvSpPr>
          <p:nvPr>
            <p:ph type="subTitle" idx="7"/>
          </p:nvPr>
        </p:nvSpPr>
        <p:spPr>
          <a:xfrm>
            <a:off x="7985600" y="2343783"/>
            <a:ext cx="52947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24" name="Google Shape;124;p18"/>
          <p:cNvSpPr txBox="1">
            <a:spLocks noGrp="1"/>
          </p:cNvSpPr>
          <p:nvPr>
            <p:ph type="subTitle" idx="8"/>
          </p:nvPr>
        </p:nvSpPr>
        <p:spPr>
          <a:xfrm>
            <a:off x="7985600" y="3199583"/>
            <a:ext cx="52947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25" name="Google Shape;125;p18"/>
          <p:cNvSpPr txBox="1">
            <a:spLocks noGrp="1"/>
          </p:cNvSpPr>
          <p:nvPr>
            <p:ph type="subTitle" idx="9"/>
          </p:nvPr>
        </p:nvSpPr>
        <p:spPr>
          <a:xfrm>
            <a:off x="7985600" y="4041367"/>
            <a:ext cx="52947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26" name="Google Shape;126;p18"/>
          <p:cNvSpPr txBox="1">
            <a:spLocks noGrp="1"/>
          </p:cNvSpPr>
          <p:nvPr>
            <p:ph type="subTitle" idx="13"/>
          </p:nvPr>
        </p:nvSpPr>
        <p:spPr>
          <a:xfrm>
            <a:off x="7985600" y="4883200"/>
            <a:ext cx="52947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27" name="Google Shape;127;p18"/>
          <p:cNvSpPr txBox="1">
            <a:spLocks noGrp="1"/>
          </p:cNvSpPr>
          <p:nvPr>
            <p:ph type="title"/>
          </p:nvPr>
        </p:nvSpPr>
        <p:spPr>
          <a:xfrm>
            <a:off x="67" y="169867"/>
            <a:ext cx="12192000" cy="524700"/>
          </a:xfrm>
          <a:prstGeom prst="rect">
            <a:avLst/>
          </a:prstGeom>
        </p:spPr>
        <p:txBody>
          <a:bodyPr spcFirstLastPara="1" wrap="square" lIns="10972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28" name="Google Shape;128;p18"/>
          <p:cNvSpPr txBox="1">
            <a:spLocks noGrp="1"/>
          </p:cNvSpPr>
          <p:nvPr>
            <p:ph type="title" idx="14"/>
          </p:nvPr>
        </p:nvSpPr>
        <p:spPr>
          <a:xfrm>
            <a:off x="-8000" y="638200"/>
            <a:ext cx="12224700" cy="430800"/>
          </a:xfrm>
          <a:prstGeom prst="rect">
            <a:avLst/>
          </a:prstGeom>
        </p:spPr>
        <p:txBody>
          <a:bodyPr spcFirstLastPara="1" wrap="square" lIns="10972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Recap slide 01">
  <p:cSld name="CUSTOM_21">
    <p:spTree>
      <p:nvGrpSpPr>
        <p:cNvPr id="1" name="Shape 129"/>
        <p:cNvGrpSpPr/>
        <p:nvPr/>
      </p:nvGrpSpPr>
      <p:grpSpPr>
        <a:xfrm>
          <a:off x="0" y="0"/>
          <a:ext cx="0" cy="0"/>
          <a:chOff x="0" y="0"/>
          <a:chExt cx="0" cy="0"/>
        </a:xfrm>
      </p:grpSpPr>
      <p:sp>
        <p:nvSpPr>
          <p:cNvPr id="130" name="Google Shape;130;p19"/>
          <p:cNvSpPr/>
          <p:nvPr/>
        </p:nvSpPr>
        <p:spPr>
          <a:xfrm>
            <a:off x="1271100" y="237155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 name="Google Shape;131;p19"/>
          <p:cNvSpPr/>
          <p:nvPr/>
        </p:nvSpPr>
        <p:spPr>
          <a:xfrm>
            <a:off x="1271100" y="32281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 name="Google Shape;132;p19"/>
          <p:cNvSpPr/>
          <p:nvPr/>
        </p:nvSpPr>
        <p:spPr>
          <a:xfrm>
            <a:off x="1271100" y="408470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 name="Google Shape;133;p19"/>
          <p:cNvSpPr/>
          <p:nvPr/>
        </p:nvSpPr>
        <p:spPr>
          <a:xfrm>
            <a:off x="1271100" y="49404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 name="Google Shape;134;p19"/>
          <p:cNvSpPr/>
          <p:nvPr/>
        </p:nvSpPr>
        <p:spPr>
          <a:xfrm>
            <a:off x="1271100" y="5796983"/>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 name="Google Shape;135;p19"/>
          <p:cNvSpPr/>
          <p:nvPr/>
        </p:nvSpPr>
        <p:spPr>
          <a:xfrm>
            <a:off x="1271100" y="1515833"/>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 name="Google Shape;136;p19"/>
          <p:cNvSpPr/>
          <p:nvPr/>
        </p:nvSpPr>
        <p:spPr>
          <a:xfrm>
            <a:off x="1070467" y="1476639"/>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1</a:t>
            </a:r>
            <a:endParaRPr sz="1900">
              <a:solidFill>
                <a:srgbClr val="082D49"/>
              </a:solidFill>
            </a:endParaRPr>
          </a:p>
        </p:txBody>
      </p:sp>
      <p:sp>
        <p:nvSpPr>
          <p:cNvPr id="137" name="Google Shape;137;p19"/>
          <p:cNvSpPr/>
          <p:nvPr/>
        </p:nvSpPr>
        <p:spPr>
          <a:xfrm>
            <a:off x="1070467" y="2332356"/>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2</a:t>
            </a:r>
            <a:endParaRPr sz="1900">
              <a:solidFill>
                <a:srgbClr val="082D49"/>
              </a:solidFill>
            </a:endParaRPr>
          </a:p>
        </p:txBody>
      </p:sp>
      <p:sp>
        <p:nvSpPr>
          <p:cNvPr id="138" name="Google Shape;138;p19"/>
          <p:cNvSpPr/>
          <p:nvPr/>
        </p:nvSpPr>
        <p:spPr>
          <a:xfrm>
            <a:off x="1070467" y="31889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3</a:t>
            </a:r>
            <a:endParaRPr sz="1900">
              <a:solidFill>
                <a:srgbClr val="082D49"/>
              </a:solidFill>
            </a:endParaRPr>
          </a:p>
        </p:txBody>
      </p:sp>
      <p:sp>
        <p:nvSpPr>
          <p:cNvPr id="139" name="Google Shape;139;p19"/>
          <p:cNvSpPr/>
          <p:nvPr/>
        </p:nvSpPr>
        <p:spPr>
          <a:xfrm>
            <a:off x="1070467" y="40358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4</a:t>
            </a:r>
            <a:endParaRPr sz="1900">
              <a:solidFill>
                <a:srgbClr val="082D49"/>
              </a:solidFill>
            </a:endParaRPr>
          </a:p>
        </p:txBody>
      </p:sp>
      <p:sp>
        <p:nvSpPr>
          <p:cNvPr id="140" name="Google Shape;140;p19"/>
          <p:cNvSpPr/>
          <p:nvPr/>
        </p:nvSpPr>
        <p:spPr>
          <a:xfrm>
            <a:off x="1070467" y="48827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5</a:t>
            </a:r>
            <a:endParaRPr sz="1900">
              <a:solidFill>
                <a:srgbClr val="082D49"/>
              </a:solidFill>
            </a:endParaRPr>
          </a:p>
        </p:txBody>
      </p:sp>
      <p:sp>
        <p:nvSpPr>
          <p:cNvPr id="141" name="Google Shape;141;p19"/>
          <p:cNvSpPr/>
          <p:nvPr/>
        </p:nvSpPr>
        <p:spPr>
          <a:xfrm>
            <a:off x="1070467" y="57296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6</a:t>
            </a:r>
            <a:endParaRPr sz="1900">
              <a:solidFill>
                <a:srgbClr val="082D49"/>
              </a:solidFill>
            </a:endParaRPr>
          </a:p>
        </p:txBody>
      </p:sp>
      <p:sp>
        <p:nvSpPr>
          <p:cNvPr id="142" name="Google Shape;142;p19"/>
          <p:cNvSpPr txBox="1">
            <a:spLocks noGrp="1"/>
          </p:cNvSpPr>
          <p:nvPr>
            <p:ph type="subTitle" idx="1"/>
          </p:nvPr>
        </p:nvSpPr>
        <p:spPr>
          <a:xfrm>
            <a:off x="1632833" y="1505567"/>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43" name="Google Shape;143;p19"/>
          <p:cNvSpPr txBox="1">
            <a:spLocks noGrp="1"/>
          </p:cNvSpPr>
          <p:nvPr>
            <p:ph type="subTitle" idx="2"/>
          </p:nvPr>
        </p:nvSpPr>
        <p:spPr>
          <a:xfrm>
            <a:off x="1632833" y="2391583"/>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44" name="Google Shape;144;p19"/>
          <p:cNvSpPr txBox="1">
            <a:spLocks noGrp="1"/>
          </p:cNvSpPr>
          <p:nvPr>
            <p:ph type="subTitle" idx="3"/>
          </p:nvPr>
        </p:nvSpPr>
        <p:spPr>
          <a:xfrm>
            <a:off x="1632833" y="3247717"/>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45" name="Google Shape;145;p19"/>
          <p:cNvSpPr txBox="1">
            <a:spLocks noGrp="1"/>
          </p:cNvSpPr>
          <p:nvPr>
            <p:ph type="subTitle" idx="4"/>
          </p:nvPr>
        </p:nvSpPr>
        <p:spPr>
          <a:xfrm>
            <a:off x="1632833" y="4084700"/>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46" name="Google Shape;146;p19"/>
          <p:cNvSpPr txBox="1">
            <a:spLocks noGrp="1"/>
          </p:cNvSpPr>
          <p:nvPr>
            <p:ph type="subTitle" idx="5"/>
          </p:nvPr>
        </p:nvSpPr>
        <p:spPr>
          <a:xfrm>
            <a:off x="1632833" y="4970717"/>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47" name="Google Shape;147;p19"/>
          <p:cNvSpPr txBox="1">
            <a:spLocks noGrp="1"/>
          </p:cNvSpPr>
          <p:nvPr>
            <p:ph type="subTitle" idx="6"/>
          </p:nvPr>
        </p:nvSpPr>
        <p:spPr>
          <a:xfrm>
            <a:off x="1632833" y="5826850"/>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cxnSp>
        <p:nvCxnSpPr>
          <p:cNvPr id="148" name="Google Shape;148;p19"/>
          <p:cNvCxnSpPr/>
          <p:nvPr/>
        </p:nvCxnSpPr>
        <p:spPr>
          <a:xfrm>
            <a:off x="0" y="1239867"/>
            <a:ext cx="9783300" cy="0"/>
          </a:xfrm>
          <a:prstGeom prst="straightConnector1">
            <a:avLst/>
          </a:prstGeom>
          <a:noFill/>
          <a:ln w="19050" cap="flat" cmpd="sng">
            <a:solidFill>
              <a:srgbClr val="2E5E73"/>
            </a:solidFill>
            <a:prstDash val="solid"/>
            <a:round/>
            <a:headEnd type="none" w="med" len="med"/>
            <a:tailEnd type="oval" w="med" len="med"/>
          </a:ln>
        </p:spPr>
      </p:cxnSp>
      <p:sp>
        <p:nvSpPr>
          <p:cNvPr id="149" name="Google Shape;149;p19"/>
          <p:cNvSpPr txBox="1">
            <a:spLocks noGrp="1"/>
          </p:cNvSpPr>
          <p:nvPr>
            <p:ph type="title"/>
          </p:nvPr>
        </p:nvSpPr>
        <p:spPr>
          <a:xfrm>
            <a:off x="67" y="169867"/>
            <a:ext cx="12192000" cy="524700"/>
          </a:xfrm>
          <a:prstGeom prst="rect">
            <a:avLst/>
          </a:prstGeom>
        </p:spPr>
        <p:txBody>
          <a:bodyPr spcFirstLastPara="1" wrap="square" lIns="10972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50" name="Google Shape;150;p19"/>
          <p:cNvSpPr txBox="1">
            <a:spLocks noGrp="1"/>
          </p:cNvSpPr>
          <p:nvPr>
            <p:ph type="title" idx="7"/>
          </p:nvPr>
        </p:nvSpPr>
        <p:spPr>
          <a:xfrm>
            <a:off x="-8000" y="638200"/>
            <a:ext cx="12224700" cy="430800"/>
          </a:xfrm>
          <a:prstGeom prst="rect">
            <a:avLst/>
          </a:prstGeom>
        </p:spPr>
        <p:txBody>
          <a:bodyPr spcFirstLastPara="1" wrap="square" lIns="10972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51" name="Google Shape;151;p19"/>
          <p:cNvSpPr/>
          <p:nvPr/>
        </p:nvSpPr>
        <p:spPr>
          <a:xfrm>
            <a:off x="181367" y="311500"/>
            <a:ext cx="763500" cy="763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152" name="Google Shape;152;p19"/>
          <p:cNvPicPr preferRelativeResize="0"/>
          <p:nvPr/>
        </p:nvPicPr>
        <p:blipFill>
          <a:blip r:embed="rId2">
            <a:alphaModFix/>
          </a:blip>
          <a:stretch>
            <a:fillRect/>
          </a:stretch>
        </p:blipFill>
        <p:spPr>
          <a:xfrm>
            <a:off x="257167" y="378933"/>
            <a:ext cx="612000" cy="62872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Recap slide 02">
  <p:cSld name="CUSTOM_21_2">
    <p:spTree>
      <p:nvGrpSpPr>
        <p:cNvPr id="1" name="Shape 153"/>
        <p:cNvGrpSpPr/>
        <p:nvPr/>
      </p:nvGrpSpPr>
      <p:grpSpPr>
        <a:xfrm>
          <a:off x="0" y="0"/>
          <a:ext cx="0" cy="0"/>
          <a:chOff x="0" y="0"/>
          <a:chExt cx="0" cy="0"/>
        </a:xfrm>
      </p:grpSpPr>
      <p:cxnSp>
        <p:nvCxnSpPr>
          <p:cNvPr id="154" name="Google Shape;154;p20"/>
          <p:cNvCxnSpPr/>
          <p:nvPr/>
        </p:nvCxnSpPr>
        <p:spPr>
          <a:xfrm>
            <a:off x="0" y="1239867"/>
            <a:ext cx="9783300" cy="0"/>
          </a:xfrm>
          <a:prstGeom prst="straightConnector1">
            <a:avLst/>
          </a:prstGeom>
          <a:noFill/>
          <a:ln w="19050" cap="flat" cmpd="sng">
            <a:solidFill>
              <a:srgbClr val="2E5E73"/>
            </a:solidFill>
            <a:prstDash val="solid"/>
            <a:round/>
            <a:headEnd type="none" w="med" len="med"/>
            <a:tailEnd type="oval" w="med" len="med"/>
          </a:ln>
        </p:spPr>
      </p:cxnSp>
      <p:sp>
        <p:nvSpPr>
          <p:cNvPr id="155" name="Google Shape;155;p20"/>
          <p:cNvSpPr txBox="1">
            <a:spLocks noGrp="1"/>
          </p:cNvSpPr>
          <p:nvPr>
            <p:ph type="title"/>
          </p:nvPr>
        </p:nvSpPr>
        <p:spPr>
          <a:xfrm>
            <a:off x="67" y="169867"/>
            <a:ext cx="12192000" cy="524700"/>
          </a:xfrm>
          <a:prstGeom prst="rect">
            <a:avLst/>
          </a:prstGeom>
        </p:spPr>
        <p:txBody>
          <a:bodyPr spcFirstLastPara="1" wrap="square" lIns="10972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56" name="Google Shape;156;p20"/>
          <p:cNvSpPr txBox="1">
            <a:spLocks noGrp="1"/>
          </p:cNvSpPr>
          <p:nvPr>
            <p:ph type="title" idx="2"/>
          </p:nvPr>
        </p:nvSpPr>
        <p:spPr>
          <a:xfrm>
            <a:off x="-8000" y="638200"/>
            <a:ext cx="12224700" cy="430800"/>
          </a:xfrm>
          <a:prstGeom prst="rect">
            <a:avLst/>
          </a:prstGeom>
        </p:spPr>
        <p:txBody>
          <a:bodyPr spcFirstLastPara="1" wrap="square" lIns="10972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57" name="Google Shape;157;p20"/>
          <p:cNvSpPr/>
          <p:nvPr/>
        </p:nvSpPr>
        <p:spPr>
          <a:xfrm>
            <a:off x="181367" y="311500"/>
            <a:ext cx="763500" cy="763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158" name="Google Shape;158;p20"/>
          <p:cNvPicPr preferRelativeResize="0"/>
          <p:nvPr/>
        </p:nvPicPr>
        <p:blipFill>
          <a:blip r:embed="rId2">
            <a:alphaModFix/>
          </a:blip>
          <a:stretch>
            <a:fillRect/>
          </a:stretch>
        </p:blipFill>
        <p:spPr>
          <a:xfrm>
            <a:off x="257167" y="378933"/>
            <a:ext cx="612000" cy="62872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ctivity slide">
  <p:cSld name="CUSTOM_23">
    <p:bg>
      <p:bgPr>
        <a:solidFill>
          <a:srgbClr val="F2F2F2"/>
        </a:solidFill>
        <a:effectLst/>
      </p:bgPr>
    </p:bg>
    <p:spTree>
      <p:nvGrpSpPr>
        <p:cNvPr id="1" name="Shape 159"/>
        <p:cNvGrpSpPr/>
        <p:nvPr/>
      </p:nvGrpSpPr>
      <p:grpSpPr>
        <a:xfrm>
          <a:off x="0" y="0"/>
          <a:ext cx="0" cy="0"/>
          <a:chOff x="0" y="0"/>
          <a:chExt cx="0" cy="0"/>
        </a:xfrm>
      </p:grpSpPr>
      <p:sp>
        <p:nvSpPr>
          <p:cNvPr id="160" name="Google Shape;160;p21"/>
          <p:cNvSpPr/>
          <p:nvPr/>
        </p:nvSpPr>
        <p:spPr>
          <a:xfrm>
            <a:off x="181367" y="311500"/>
            <a:ext cx="763500" cy="763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1" name="Google Shape;161;p21"/>
          <p:cNvSpPr txBox="1"/>
          <p:nvPr/>
        </p:nvSpPr>
        <p:spPr>
          <a:xfrm>
            <a:off x="-7834" y="271467"/>
            <a:ext cx="12224700" cy="524700"/>
          </a:xfrm>
          <a:prstGeom prst="rect">
            <a:avLst/>
          </a:prstGeom>
          <a:noFill/>
          <a:ln>
            <a:noFill/>
          </a:ln>
        </p:spPr>
        <p:txBody>
          <a:bodyPr spcFirstLastPara="1" wrap="square" lIns="1097275" tIns="121900" rIns="121900" bIns="121900" anchor="ctr" anchorCtr="0">
            <a:no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Activity: </a:t>
            </a:r>
            <a:endParaRPr sz="3200" b="1">
              <a:solidFill>
                <a:srgbClr val="2E5E73"/>
              </a:solidFill>
              <a:latin typeface="Roboto"/>
              <a:ea typeface="Roboto"/>
              <a:cs typeface="Roboto"/>
              <a:sym typeface="Roboto"/>
            </a:endParaRPr>
          </a:p>
        </p:txBody>
      </p:sp>
      <p:sp>
        <p:nvSpPr>
          <p:cNvPr id="162" name="Google Shape;162;p21"/>
          <p:cNvSpPr txBox="1"/>
          <p:nvPr/>
        </p:nvSpPr>
        <p:spPr>
          <a:xfrm>
            <a:off x="7868233" y="5303933"/>
            <a:ext cx="3829500" cy="579300"/>
          </a:xfrm>
          <a:prstGeom prst="rect">
            <a:avLst/>
          </a:prstGeom>
          <a:noFill/>
          <a:ln>
            <a:noFill/>
          </a:ln>
        </p:spPr>
        <p:txBody>
          <a:bodyPr spcFirstLastPara="1" wrap="square" lIns="853425" tIns="0" rIns="121900" bIns="0" anchor="ctr" anchorCtr="0">
            <a:noAutofit/>
          </a:bodyPr>
          <a:lstStyle/>
          <a:p>
            <a:pPr marL="0" lvl="0" indent="0" algn="r" rtl="0">
              <a:spcBef>
                <a:spcPts val="0"/>
              </a:spcBef>
              <a:spcAft>
                <a:spcPts val="0"/>
              </a:spcAft>
              <a:buNone/>
            </a:pPr>
            <a:r>
              <a:rPr lang="en-US" sz="1900" b="1">
                <a:solidFill>
                  <a:srgbClr val="2E5E73"/>
                </a:solidFill>
                <a:latin typeface="Roboto"/>
                <a:ea typeface="Roboto"/>
                <a:cs typeface="Roboto"/>
                <a:sym typeface="Roboto"/>
              </a:rPr>
              <a:t>Suggested Time:</a:t>
            </a:r>
            <a:endParaRPr sz="1900" b="1">
              <a:solidFill>
                <a:srgbClr val="2E5E73"/>
              </a:solidFill>
              <a:latin typeface="Roboto"/>
              <a:ea typeface="Roboto"/>
              <a:cs typeface="Roboto"/>
              <a:sym typeface="Roboto"/>
            </a:endParaRPr>
          </a:p>
        </p:txBody>
      </p:sp>
      <p:pic>
        <p:nvPicPr>
          <p:cNvPr id="163" name="Google Shape;163;p21"/>
          <p:cNvPicPr preferRelativeResize="0"/>
          <p:nvPr/>
        </p:nvPicPr>
        <p:blipFill rotWithShape="1">
          <a:blip r:embed="rId2">
            <a:alphaModFix amt="12000"/>
          </a:blip>
          <a:srcRect l="-3280" t="-19179" r="-37524" b="41054"/>
          <a:stretch/>
        </p:blipFill>
        <p:spPr>
          <a:xfrm>
            <a:off x="0" y="4092633"/>
            <a:ext cx="4954800" cy="2765366"/>
          </a:xfrm>
          <a:prstGeom prst="rect">
            <a:avLst/>
          </a:prstGeom>
          <a:noFill/>
          <a:ln>
            <a:noFill/>
          </a:ln>
        </p:spPr>
      </p:pic>
      <p:cxnSp>
        <p:nvCxnSpPr>
          <p:cNvPr id="164" name="Google Shape;164;p21"/>
          <p:cNvCxnSpPr/>
          <p:nvPr/>
        </p:nvCxnSpPr>
        <p:spPr>
          <a:xfrm>
            <a:off x="0" y="1239867"/>
            <a:ext cx="9783300" cy="0"/>
          </a:xfrm>
          <a:prstGeom prst="straightConnector1">
            <a:avLst/>
          </a:prstGeom>
          <a:noFill/>
          <a:ln w="19050" cap="flat" cmpd="sng">
            <a:solidFill>
              <a:srgbClr val="2E5E73"/>
            </a:solidFill>
            <a:prstDash val="solid"/>
            <a:round/>
            <a:headEnd type="none" w="med" len="med"/>
            <a:tailEnd type="oval" w="med" len="med"/>
          </a:ln>
        </p:spPr>
      </p:cxnSp>
      <p:sp>
        <p:nvSpPr>
          <p:cNvPr id="165" name="Google Shape;165;p21"/>
          <p:cNvSpPr txBox="1">
            <a:spLocks noGrp="1"/>
          </p:cNvSpPr>
          <p:nvPr>
            <p:ph type="subTitle" idx="1"/>
          </p:nvPr>
        </p:nvSpPr>
        <p:spPr>
          <a:xfrm>
            <a:off x="1091433" y="2302633"/>
            <a:ext cx="8691600" cy="2821500"/>
          </a:xfrm>
          <a:prstGeom prst="rect">
            <a:avLst/>
          </a:prstGeom>
        </p:spPr>
        <p:txBody>
          <a:bodyPr spcFirstLastPara="1" wrap="square" lIns="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66" name="Google Shape;166;p21"/>
          <p:cNvSpPr txBox="1">
            <a:spLocks noGrp="1"/>
          </p:cNvSpPr>
          <p:nvPr>
            <p:ph type="subTitle" idx="2"/>
          </p:nvPr>
        </p:nvSpPr>
        <p:spPr>
          <a:xfrm>
            <a:off x="0" y="5661867"/>
            <a:ext cx="11604900" cy="430800"/>
          </a:xfrm>
          <a:prstGeom prst="rect">
            <a:avLst/>
          </a:prstGeom>
        </p:spPr>
        <p:txBody>
          <a:bodyPr spcFirstLastPara="1" wrap="square" lIns="121900" tIns="121900" rIns="121900" bIns="121900" anchor="t" anchorCtr="0">
            <a:noAutofit/>
          </a:bodyPr>
          <a:lstStyle>
            <a:lvl1pPr lvl="0" algn="r" rtl="0">
              <a:spcBef>
                <a:spcPts val="0"/>
              </a:spcBef>
              <a:spcAft>
                <a:spcPts val="0"/>
              </a:spcAft>
              <a:buSzPts val="1900"/>
              <a:buNone/>
              <a:defRPr sz="1900"/>
            </a:lvl1pPr>
            <a:lvl2pPr lvl="1" algn="r" rtl="0">
              <a:spcBef>
                <a:spcPts val="0"/>
              </a:spcBef>
              <a:spcAft>
                <a:spcPts val="0"/>
              </a:spcAft>
              <a:buSzPts val="1900"/>
              <a:buNone/>
              <a:defRPr/>
            </a:lvl2pPr>
            <a:lvl3pPr lvl="2" algn="r" rtl="0">
              <a:spcBef>
                <a:spcPts val="0"/>
              </a:spcBef>
              <a:spcAft>
                <a:spcPts val="0"/>
              </a:spcAft>
              <a:buSzPts val="1900"/>
              <a:buNone/>
              <a:defRPr/>
            </a:lvl3pPr>
            <a:lvl4pPr lvl="3" algn="r" rtl="0">
              <a:spcBef>
                <a:spcPts val="0"/>
              </a:spcBef>
              <a:spcAft>
                <a:spcPts val="0"/>
              </a:spcAft>
              <a:buSzPts val="1900"/>
              <a:buNone/>
              <a:defRPr/>
            </a:lvl4pPr>
            <a:lvl5pPr lvl="4" algn="r" rtl="0">
              <a:spcBef>
                <a:spcPts val="0"/>
              </a:spcBef>
              <a:spcAft>
                <a:spcPts val="0"/>
              </a:spcAft>
              <a:buSzPts val="1900"/>
              <a:buNone/>
              <a:defRPr/>
            </a:lvl5pPr>
            <a:lvl6pPr lvl="5" algn="r" rtl="0">
              <a:spcBef>
                <a:spcPts val="0"/>
              </a:spcBef>
              <a:spcAft>
                <a:spcPts val="0"/>
              </a:spcAft>
              <a:buSzPts val="1900"/>
              <a:buNone/>
              <a:defRPr/>
            </a:lvl6pPr>
            <a:lvl7pPr lvl="6" algn="r" rtl="0">
              <a:spcBef>
                <a:spcPts val="0"/>
              </a:spcBef>
              <a:spcAft>
                <a:spcPts val="0"/>
              </a:spcAft>
              <a:buSzPts val="1900"/>
              <a:buNone/>
              <a:defRPr/>
            </a:lvl7pPr>
            <a:lvl8pPr lvl="7" algn="r" rtl="0">
              <a:spcBef>
                <a:spcPts val="0"/>
              </a:spcBef>
              <a:spcAft>
                <a:spcPts val="0"/>
              </a:spcAft>
              <a:buSzPts val="1900"/>
              <a:buNone/>
              <a:defRPr/>
            </a:lvl8pPr>
            <a:lvl9pPr lvl="8" algn="r" rtl="0">
              <a:spcBef>
                <a:spcPts val="0"/>
              </a:spcBef>
              <a:spcAft>
                <a:spcPts val="0"/>
              </a:spcAft>
              <a:buSzPts val="1900"/>
              <a:buNone/>
              <a:defRPr/>
            </a:lvl9pPr>
          </a:lstStyle>
          <a:p>
            <a:endParaRPr/>
          </a:p>
        </p:txBody>
      </p:sp>
      <p:pic>
        <p:nvPicPr>
          <p:cNvPr id="167" name="Google Shape;167;p21"/>
          <p:cNvPicPr preferRelativeResize="0"/>
          <p:nvPr/>
        </p:nvPicPr>
        <p:blipFill>
          <a:blip r:embed="rId3">
            <a:alphaModFix/>
          </a:blip>
          <a:stretch>
            <a:fillRect/>
          </a:stretch>
        </p:blipFill>
        <p:spPr>
          <a:xfrm>
            <a:off x="297095" y="430900"/>
            <a:ext cx="532143" cy="524800"/>
          </a:xfrm>
          <a:prstGeom prst="rect">
            <a:avLst/>
          </a:prstGeom>
          <a:noFill/>
          <a:ln>
            <a:noFill/>
          </a:ln>
        </p:spPr>
      </p:pic>
      <p:sp>
        <p:nvSpPr>
          <p:cNvPr id="168" name="Google Shape;168;p21"/>
          <p:cNvSpPr txBox="1">
            <a:spLocks noGrp="1"/>
          </p:cNvSpPr>
          <p:nvPr>
            <p:ph type="title"/>
          </p:nvPr>
        </p:nvSpPr>
        <p:spPr>
          <a:xfrm>
            <a:off x="-8000" y="638200"/>
            <a:ext cx="12224700" cy="430800"/>
          </a:xfrm>
          <a:prstGeom prst="rect">
            <a:avLst/>
          </a:prstGeom>
        </p:spPr>
        <p:txBody>
          <a:bodyPr spcFirstLastPara="1" wrap="square" lIns="10972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Clr>
                <a:srgbClr val="888888"/>
              </a:buClr>
              <a:buSzPts val="1200"/>
              <a:buFont typeface="Calibri"/>
              <a:buNone/>
              <a:defRPr/>
            </a:lvl1pPr>
            <a:lvl2pPr marL="0" lvl="1" indent="0" algn="ctr">
              <a:spcBef>
                <a:spcPts val="0"/>
              </a:spcBef>
              <a:spcAft>
                <a:spcPts val="0"/>
              </a:spcAft>
              <a:buClr>
                <a:srgbClr val="888888"/>
              </a:buClr>
              <a:buSzPts val="1200"/>
              <a:buFont typeface="Calibri"/>
              <a:buNone/>
              <a:defRPr/>
            </a:lvl2pPr>
            <a:lvl3pPr marL="0" lvl="2" indent="0" algn="ctr">
              <a:spcBef>
                <a:spcPts val="0"/>
              </a:spcBef>
              <a:spcAft>
                <a:spcPts val="0"/>
              </a:spcAft>
              <a:buClr>
                <a:srgbClr val="888888"/>
              </a:buClr>
              <a:buSzPts val="1200"/>
              <a:buFont typeface="Calibri"/>
              <a:buNone/>
              <a:defRPr/>
            </a:lvl3pPr>
            <a:lvl4pPr marL="0" lvl="3" indent="0" algn="ctr">
              <a:spcBef>
                <a:spcPts val="0"/>
              </a:spcBef>
              <a:spcAft>
                <a:spcPts val="0"/>
              </a:spcAft>
              <a:buClr>
                <a:srgbClr val="888888"/>
              </a:buClr>
              <a:buSzPts val="1200"/>
              <a:buFont typeface="Calibri"/>
              <a:buNone/>
              <a:defRPr/>
            </a:lvl4pPr>
            <a:lvl5pPr marL="0" lvl="4" indent="0" algn="ctr">
              <a:spcBef>
                <a:spcPts val="0"/>
              </a:spcBef>
              <a:spcAft>
                <a:spcPts val="0"/>
              </a:spcAft>
              <a:buClr>
                <a:srgbClr val="888888"/>
              </a:buClr>
              <a:buSzPts val="1200"/>
              <a:buFont typeface="Calibri"/>
              <a:buNone/>
              <a:defRPr/>
            </a:lvl5pPr>
            <a:lvl6pPr marL="0" lvl="5" indent="0" algn="ctr">
              <a:spcBef>
                <a:spcPts val="0"/>
              </a:spcBef>
              <a:spcAft>
                <a:spcPts val="0"/>
              </a:spcAft>
              <a:buClr>
                <a:srgbClr val="888888"/>
              </a:buClr>
              <a:buSzPts val="1200"/>
              <a:buFont typeface="Calibri"/>
              <a:buNone/>
              <a:defRPr/>
            </a:lvl6pPr>
            <a:lvl7pPr marL="0" lvl="6" indent="0" algn="ctr">
              <a:spcBef>
                <a:spcPts val="0"/>
              </a:spcBef>
              <a:spcAft>
                <a:spcPts val="0"/>
              </a:spcAft>
              <a:buClr>
                <a:srgbClr val="888888"/>
              </a:buClr>
              <a:buSzPts val="1200"/>
              <a:buFont typeface="Calibri"/>
              <a:buNone/>
              <a:defRPr/>
            </a:lvl7pPr>
            <a:lvl8pPr marL="0" lvl="7" indent="0" algn="ctr">
              <a:spcBef>
                <a:spcPts val="0"/>
              </a:spcBef>
              <a:spcAft>
                <a:spcPts val="0"/>
              </a:spcAft>
              <a:buClr>
                <a:srgbClr val="888888"/>
              </a:buClr>
              <a:buSzPts val="1200"/>
              <a:buFont typeface="Calibri"/>
              <a:buNone/>
              <a:defRPr/>
            </a:lvl8pPr>
            <a:lvl9pPr marL="0" lvl="8" indent="0" algn="ctr">
              <a:spcBef>
                <a:spcPts val="0"/>
              </a:spcBef>
              <a:spcAft>
                <a:spcPts val="0"/>
              </a:spcAft>
              <a:buClr>
                <a:srgbClr val="888888"/>
              </a:buClr>
              <a:buSzPts val="1200"/>
              <a:buFont typeface="Calibri"/>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Fist to Five Slide">
  <p:cSld name="CUSTOM_23_1">
    <p:bg>
      <p:bgPr>
        <a:solidFill>
          <a:srgbClr val="F2F2F2"/>
        </a:solidFill>
        <a:effectLst/>
      </p:bgPr>
    </p:bg>
    <p:spTree>
      <p:nvGrpSpPr>
        <p:cNvPr id="1" name="Shape 169"/>
        <p:cNvGrpSpPr/>
        <p:nvPr/>
      </p:nvGrpSpPr>
      <p:grpSpPr>
        <a:xfrm>
          <a:off x="0" y="0"/>
          <a:ext cx="0" cy="0"/>
          <a:chOff x="0" y="0"/>
          <a:chExt cx="0" cy="0"/>
        </a:xfrm>
      </p:grpSpPr>
      <p:sp>
        <p:nvSpPr>
          <p:cNvPr id="170" name="Google Shape;170;p22"/>
          <p:cNvSpPr/>
          <p:nvPr/>
        </p:nvSpPr>
        <p:spPr>
          <a:xfrm>
            <a:off x="181367" y="169867"/>
            <a:ext cx="763500" cy="763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1" name="Google Shape;171;p22"/>
          <p:cNvSpPr txBox="1"/>
          <p:nvPr/>
        </p:nvSpPr>
        <p:spPr>
          <a:xfrm>
            <a:off x="0" y="359400"/>
            <a:ext cx="12192000" cy="524700"/>
          </a:xfrm>
          <a:prstGeom prst="rect">
            <a:avLst/>
          </a:prstGeom>
          <a:noFill/>
          <a:ln>
            <a:noFill/>
          </a:ln>
        </p:spPr>
        <p:txBody>
          <a:bodyPr spcFirstLastPara="1" wrap="square" lIns="1097275" tIns="121900" rIns="121900" bIns="121900" anchor="ctr" anchorCtr="0">
            <a:no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Fist to Five </a:t>
            </a:r>
            <a:endParaRPr sz="3200" b="1">
              <a:solidFill>
                <a:srgbClr val="2E5E73"/>
              </a:solidFill>
              <a:latin typeface="Roboto"/>
              <a:ea typeface="Roboto"/>
              <a:cs typeface="Roboto"/>
              <a:sym typeface="Roboto"/>
            </a:endParaRPr>
          </a:p>
        </p:txBody>
      </p:sp>
      <p:cxnSp>
        <p:nvCxnSpPr>
          <p:cNvPr id="172" name="Google Shape;172;p22"/>
          <p:cNvCxnSpPr/>
          <p:nvPr/>
        </p:nvCxnSpPr>
        <p:spPr>
          <a:xfrm>
            <a:off x="0" y="1239867"/>
            <a:ext cx="9783300" cy="0"/>
          </a:xfrm>
          <a:prstGeom prst="straightConnector1">
            <a:avLst/>
          </a:prstGeom>
          <a:noFill/>
          <a:ln w="19050" cap="flat" cmpd="sng">
            <a:solidFill>
              <a:srgbClr val="2E5E73"/>
            </a:solidFill>
            <a:prstDash val="solid"/>
            <a:round/>
            <a:headEnd type="none" w="med" len="med"/>
            <a:tailEnd type="oval" w="med" len="med"/>
          </a:ln>
        </p:spPr>
      </p:cxnSp>
      <p:sp>
        <p:nvSpPr>
          <p:cNvPr id="173" name="Google Shape;173;p22"/>
          <p:cNvSpPr txBox="1">
            <a:spLocks noGrp="1"/>
          </p:cNvSpPr>
          <p:nvPr>
            <p:ph type="subTitle" idx="1"/>
          </p:nvPr>
        </p:nvSpPr>
        <p:spPr>
          <a:xfrm>
            <a:off x="1091433" y="1674467"/>
            <a:ext cx="9849300" cy="3080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pic>
        <p:nvPicPr>
          <p:cNvPr id="174" name="Google Shape;174;p22"/>
          <p:cNvPicPr preferRelativeResize="0"/>
          <p:nvPr/>
        </p:nvPicPr>
        <p:blipFill rotWithShape="1">
          <a:blip r:embed="rId2">
            <a:alphaModFix/>
          </a:blip>
          <a:srcRect b="11668"/>
          <a:stretch/>
        </p:blipFill>
        <p:spPr>
          <a:xfrm>
            <a:off x="7806733" y="4816368"/>
            <a:ext cx="1104900" cy="2041634"/>
          </a:xfrm>
          <a:prstGeom prst="rect">
            <a:avLst/>
          </a:prstGeom>
          <a:noFill/>
          <a:ln>
            <a:noFill/>
          </a:ln>
        </p:spPr>
      </p:pic>
      <p:pic>
        <p:nvPicPr>
          <p:cNvPr id="175" name="Google Shape;175;p22"/>
          <p:cNvPicPr preferRelativeResize="0"/>
          <p:nvPr/>
        </p:nvPicPr>
        <p:blipFill rotWithShape="1">
          <a:blip r:embed="rId3">
            <a:alphaModFix/>
          </a:blip>
          <a:srcRect b="13517"/>
          <a:stretch/>
        </p:blipFill>
        <p:spPr>
          <a:xfrm>
            <a:off x="6195067" y="4848132"/>
            <a:ext cx="889000" cy="2009867"/>
          </a:xfrm>
          <a:prstGeom prst="rect">
            <a:avLst/>
          </a:prstGeom>
          <a:noFill/>
          <a:ln>
            <a:noFill/>
          </a:ln>
        </p:spPr>
      </p:pic>
      <p:pic>
        <p:nvPicPr>
          <p:cNvPr id="176" name="Google Shape;176;p22"/>
          <p:cNvPicPr preferRelativeResize="0"/>
          <p:nvPr/>
        </p:nvPicPr>
        <p:blipFill rotWithShape="1">
          <a:blip r:embed="rId4">
            <a:alphaModFix/>
          </a:blip>
          <a:srcRect b="13770"/>
          <a:stretch/>
        </p:blipFill>
        <p:spPr>
          <a:xfrm>
            <a:off x="4392900" y="4930668"/>
            <a:ext cx="977900" cy="1927333"/>
          </a:xfrm>
          <a:prstGeom prst="rect">
            <a:avLst/>
          </a:prstGeom>
          <a:noFill/>
          <a:ln>
            <a:noFill/>
          </a:ln>
        </p:spPr>
      </p:pic>
      <p:pic>
        <p:nvPicPr>
          <p:cNvPr id="177" name="Google Shape;177;p22"/>
          <p:cNvPicPr preferRelativeResize="0"/>
          <p:nvPr/>
        </p:nvPicPr>
        <p:blipFill rotWithShape="1">
          <a:blip r:embed="rId5">
            <a:alphaModFix/>
          </a:blip>
          <a:srcRect b="12495"/>
          <a:stretch/>
        </p:blipFill>
        <p:spPr>
          <a:xfrm>
            <a:off x="9471767" y="4879868"/>
            <a:ext cx="1485900" cy="1978134"/>
          </a:xfrm>
          <a:prstGeom prst="rect">
            <a:avLst/>
          </a:prstGeom>
          <a:noFill/>
          <a:ln>
            <a:noFill/>
          </a:ln>
        </p:spPr>
      </p:pic>
      <p:pic>
        <p:nvPicPr>
          <p:cNvPr id="178" name="Google Shape;178;p22"/>
          <p:cNvPicPr preferRelativeResize="0"/>
          <p:nvPr/>
        </p:nvPicPr>
        <p:blipFill rotWithShape="1">
          <a:blip r:embed="rId6">
            <a:alphaModFix/>
          </a:blip>
          <a:srcRect b="19955"/>
          <a:stretch/>
        </p:blipFill>
        <p:spPr>
          <a:xfrm>
            <a:off x="975867" y="5597435"/>
            <a:ext cx="1028700" cy="1260567"/>
          </a:xfrm>
          <a:prstGeom prst="rect">
            <a:avLst/>
          </a:prstGeom>
          <a:noFill/>
          <a:ln>
            <a:noFill/>
          </a:ln>
        </p:spPr>
      </p:pic>
      <p:pic>
        <p:nvPicPr>
          <p:cNvPr id="179" name="Google Shape;179;p22"/>
          <p:cNvPicPr preferRelativeResize="0"/>
          <p:nvPr/>
        </p:nvPicPr>
        <p:blipFill rotWithShape="1">
          <a:blip r:embed="rId7">
            <a:alphaModFix/>
          </a:blip>
          <a:srcRect b="12495"/>
          <a:stretch/>
        </p:blipFill>
        <p:spPr>
          <a:xfrm>
            <a:off x="2745867" y="4879868"/>
            <a:ext cx="1016000" cy="1978134"/>
          </a:xfrm>
          <a:prstGeom prst="rect">
            <a:avLst/>
          </a:prstGeom>
          <a:noFill/>
          <a:ln>
            <a:noFill/>
          </a:ln>
        </p:spPr>
      </p:pic>
      <p:pic>
        <p:nvPicPr>
          <p:cNvPr id="180" name="Google Shape;180;p22"/>
          <p:cNvPicPr preferRelativeResize="0"/>
          <p:nvPr/>
        </p:nvPicPr>
        <p:blipFill rotWithShape="1">
          <a:blip r:embed="rId5">
            <a:alphaModFix/>
          </a:blip>
          <a:srcRect b="12495"/>
          <a:stretch/>
        </p:blipFill>
        <p:spPr>
          <a:xfrm rot="-2">
            <a:off x="360453" y="202334"/>
            <a:ext cx="512181" cy="68186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Heading slide">
  <p:cSld name="CUSTOM_21_2_1">
    <p:spTree>
      <p:nvGrpSpPr>
        <p:cNvPr id="1" name="Shape 181"/>
        <p:cNvGrpSpPr/>
        <p:nvPr/>
      </p:nvGrpSpPr>
      <p:grpSpPr>
        <a:xfrm>
          <a:off x="0" y="0"/>
          <a:ext cx="0" cy="0"/>
          <a:chOff x="0" y="0"/>
          <a:chExt cx="0" cy="0"/>
        </a:xfrm>
      </p:grpSpPr>
      <p:cxnSp>
        <p:nvCxnSpPr>
          <p:cNvPr id="182" name="Google Shape;182;p23"/>
          <p:cNvCxnSpPr/>
          <p:nvPr/>
        </p:nvCxnSpPr>
        <p:spPr>
          <a:xfrm>
            <a:off x="-12500" y="1239867"/>
            <a:ext cx="9795600" cy="0"/>
          </a:xfrm>
          <a:prstGeom prst="straightConnector1">
            <a:avLst/>
          </a:prstGeom>
          <a:noFill/>
          <a:ln w="19050" cap="flat" cmpd="sng">
            <a:solidFill>
              <a:srgbClr val="2E5E73"/>
            </a:solidFill>
            <a:prstDash val="solid"/>
            <a:round/>
            <a:headEnd type="none" w="med" len="med"/>
            <a:tailEnd type="oval" w="med" len="med"/>
          </a:ln>
        </p:spPr>
      </p:cxnSp>
      <p:sp>
        <p:nvSpPr>
          <p:cNvPr id="183" name="Google Shape;183;p23"/>
          <p:cNvSpPr txBox="1">
            <a:spLocks noGrp="1"/>
          </p:cNvSpPr>
          <p:nvPr>
            <p:ph type="title"/>
          </p:nvPr>
        </p:nvSpPr>
        <p:spPr>
          <a:xfrm>
            <a:off x="67" y="169867"/>
            <a:ext cx="12192000" cy="524700"/>
          </a:xfrm>
          <a:prstGeom prst="rect">
            <a:avLst/>
          </a:prstGeom>
        </p:spPr>
        <p:txBody>
          <a:bodyPr spcFirstLastPara="1" wrap="square" lIns="10972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84" name="Google Shape;184;p23"/>
          <p:cNvSpPr txBox="1">
            <a:spLocks noGrp="1"/>
          </p:cNvSpPr>
          <p:nvPr>
            <p:ph type="title" idx="2"/>
          </p:nvPr>
        </p:nvSpPr>
        <p:spPr>
          <a:xfrm>
            <a:off x="-8000" y="638200"/>
            <a:ext cx="12224700" cy="430800"/>
          </a:xfrm>
          <a:prstGeom prst="rect">
            <a:avLst/>
          </a:prstGeom>
        </p:spPr>
        <p:txBody>
          <a:bodyPr spcFirstLastPara="1" wrap="square" lIns="10972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85" name="Google Shape;185;p23"/>
          <p:cNvSpPr/>
          <p:nvPr/>
        </p:nvSpPr>
        <p:spPr>
          <a:xfrm>
            <a:off x="181367" y="305400"/>
            <a:ext cx="763500" cy="763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bjectives slide - 1-5 ">
  <p:cSld name="CUSTOM_21_1">
    <p:spTree>
      <p:nvGrpSpPr>
        <p:cNvPr id="1" name="Shape 186"/>
        <p:cNvGrpSpPr/>
        <p:nvPr/>
      </p:nvGrpSpPr>
      <p:grpSpPr>
        <a:xfrm>
          <a:off x="0" y="0"/>
          <a:ext cx="0" cy="0"/>
          <a:chOff x="0" y="0"/>
          <a:chExt cx="0" cy="0"/>
        </a:xfrm>
      </p:grpSpPr>
      <p:cxnSp>
        <p:nvCxnSpPr>
          <p:cNvPr id="187" name="Google Shape;187;p24"/>
          <p:cNvCxnSpPr/>
          <p:nvPr/>
        </p:nvCxnSpPr>
        <p:spPr>
          <a:xfrm>
            <a:off x="-12500" y="1239867"/>
            <a:ext cx="9795600" cy="0"/>
          </a:xfrm>
          <a:prstGeom prst="straightConnector1">
            <a:avLst/>
          </a:prstGeom>
          <a:noFill/>
          <a:ln w="19050" cap="flat" cmpd="sng">
            <a:solidFill>
              <a:srgbClr val="2E5E73"/>
            </a:solidFill>
            <a:prstDash val="solid"/>
            <a:round/>
            <a:headEnd type="none" w="med" len="med"/>
            <a:tailEnd type="oval" w="med" len="med"/>
          </a:ln>
        </p:spPr>
      </p:cxnSp>
      <p:sp>
        <p:nvSpPr>
          <p:cNvPr id="188" name="Google Shape;188;p24"/>
          <p:cNvSpPr/>
          <p:nvPr/>
        </p:nvSpPr>
        <p:spPr>
          <a:xfrm>
            <a:off x="1271100" y="237155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9" name="Google Shape;189;p24"/>
          <p:cNvSpPr/>
          <p:nvPr/>
        </p:nvSpPr>
        <p:spPr>
          <a:xfrm>
            <a:off x="1271100" y="32281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0" name="Google Shape;190;p24"/>
          <p:cNvSpPr/>
          <p:nvPr/>
        </p:nvSpPr>
        <p:spPr>
          <a:xfrm>
            <a:off x="1271100" y="408470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1" name="Google Shape;191;p24"/>
          <p:cNvSpPr/>
          <p:nvPr/>
        </p:nvSpPr>
        <p:spPr>
          <a:xfrm>
            <a:off x="1271100" y="49404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2" name="Google Shape;192;p24"/>
          <p:cNvSpPr/>
          <p:nvPr/>
        </p:nvSpPr>
        <p:spPr>
          <a:xfrm>
            <a:off x="1271100" y="1515833"/>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3" name="Google Shape;193;p24"/>
          <p:cNvSpPr/>
          <p:nvPr/>
        </p:nvSpPr>
        <p:spPr>
          <a:xfrm>
            <a:off x="1070467" y="1476639"/>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1</a:t>
            </a:r>
            <a:endParaRPr sz="1900">
              <a:solidFill>
                <a:srgbClr val="082D49"/>
              </a:solidFill>
            </a:endParaRPr>
          </a:p>
        </p:txBody>
      </p:sp>
      <p:sp>
        <p:nvSpPr>
          <p:cNvPr id="194" name="Google Shape;194;p24"/>
          <p:cNvSpPr/>
          <p:nvPr/>
        </p:nvSpPr>
        <p:spPr>
          <a:xfrm>
            <a:off x="1070467" y="2332356"/>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2</a:t>
            </a:r>
            <a:endParaRPr sz="1900">
              <a:solidFill>
                <a:srgbClr val="082D49"/>
              </a:solidFill>
            </a:endParaRPr>
          </a:p>
        </p:txBody>
      </p:sp>
      <p:sp>
        <p:nvSpPr>
          <p:cNvPr id="195" name="Google Shape;195;p24"/>
          <p:cNvSpPr/>
          <p:nvPr/>
        </p:nvSpPr>
        <p:spPr>
          <a:xfrm>
            <a:off x="1070467" y="31889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3</a:t>
            </a:r>
            <a:endParaRPr sz="1900">
              <a:solidFill>
                <a:srgbClr val="082D49"/>
              </a:solidFill>
            </a:endParaRPr>
          </a:p>
        </p:txBody>
      </p:sp>
      <p:sp>
        <p:nvSpPr>
          <p:cNvPr id="196" name="Google Shape;196;p24"/>
          <p:cNvSpPr/>
          <p:nvPr/>
        </p:nvSpPr>
        <p:spPr>
          <a:xfrm>
            <a:off x="1070467" y="40358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4</a:t>
            </a:r>
            <a:endParaRPr sz="1900">
              <a:solidFill>
                <a:srgbClr val="082D49"/>
              </a:solidFill>
            </a:endParaRPr>
          </a:p>
        </p:txBody>
      </p:sp>
      <p:sp>
        <p:nvSpPr>
          <p:cNvPr id="197" name="Google Shape;197;p24"/>
          <p:cNvSpPr/>
          <p:nvPr/>
        </p:nvSpPr>
        <p:spPr>
          <a:xfrm>
            <a:off x="1070467" y="48827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5</a:t>
            </a:r>
            <a:endParaRPr sz="1900">
              <a:solidFill>
                <a:srgbClr val="082D49"/>
              </a:solidFill>
            </a:endParaRPr>
          </a:p>
        </p:txBody>
      </p:sp>
      <p:sp>
        <p:nvSpPr>
          <p:cNvPr id="198" name="Google Shape;198;p24"/>
          <p:cNvSpPr txBox="1">
            <a:spLocks noGrp="1"/>
          </p:cNvSpPr>
          <p:nvPr>
            <p:ph type="subTitle" idx="1"/>
          </p:nvPr>
        </p:nvSpPr>
        <p:spPr>
          <a:xfrm>
            <a:off x="1632833" y="1505567"/>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99" name="Google Shape;199;p24"/>
          <p:cNvSpPr txBox="1">
            <a:spLocks noGrp="1"/>
          </p:cNvSpPr>
          <p:nvPr>
            <p:ph type="subTitle" idx="2"/>
          </p:nvPr>
        </p:nvSpPr>
        <p:spPr>
          <a:xfrm>
            <a:off x="1632833" y="2391583"/>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00" name="Google Shape;200;p24"/>
          <p:cNvSpPr txBox="1">
            <a:spLocks noGrp="1"/>
          </p:cNvSpPr>
          <p:nvPr>
            <p:ph type="subTitle" idx="3"/>
          </p:nvPr>
        </p:nvSpPr>
        <p:spPr>
          <a:xfrm>
            <a:off x="1632833" y="3247717"/>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01" name="Google Shape;201;p24"/>
          <p:cNvSpPr txBox="1">
            <a:spLocks noGrp="1"/>
          </p:cNvSpPr>
          <p:nvPr>
            <p:ph type="subTitle" idx="4"/>
          </p:nvPr>
        </p:nvSpPr>
        <p:spPr>
          <a:xfrm>
            <a:off x="1632833" y="4084700"/>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02" name="Google Shape;202;p24"/>
          <p:cNvSpPr txBox="1">
            <a:spLocks noGrp="1"/>
          </p:cNvSpPr>
          <p:nvPr>
            <p:ph type="subTitle" idx="5"/>
          </p:nvPr>
        </p:nvSpPr>
        <p:spPr>
          <a:xfrm>
            <a:off x="1632833" y="4970717"/>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03" name="Google Shape;203;p24"/>
          <p:cNvSpPr txBox="1">
            <a:spLocks noGrp="1"/>
          </p:cNvSpPr>
          <p:nvPr>
            <p:ph type="title"/>
          </p:nvPr>
        </p:nvSpPr>
        <p:spPr>
          <a:xfrm>
            <a:off x="67" y="169867"/>
            <a:ext cx="12192000" cy="524700"/>
          </a:xfrm>
          <a:prstGeom prst="rect">
            <a:avLst/>
          </a:prstGeom>
        </p:spPr>
        <p:txBody>
          <a:bodyPr spcFirstLastPara="1" wrap="square" lIns="10972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04" name="Google Shape;204;p24"/>
          <p:cNvSpPr txBox="1">
            <a:spLocks noGrp="1"/>
          </p:cNvSpPr>
          <p:nvPr>
            <p:ph type="title" idx="6"/>
          </p:nvPr>
        </p:nvSpPr>
        <p:spPr>
          <a:xfrm>
            <a:off x="-8000" y="638200"/>
            <a:ext cx="12224700" cy="430800"/>
          </a:xfrm>
          <a:prstGeom prst="rect">
            <a:avLst/>
          </a:prstGeom>
        </p:spPr>
        <p:txBody>
          <a:bodyPr spcFirstLastPara="1" wrap="square" lIns="10972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05" name="Google Shape;205;p24"/>
          <p:cNvSpPr/>
          <p:nvPr/>
        </p:nvSpPr>
        <p:spPr>
          <a:xfrm>
            <a:off x="181367" y="311500"/>
            <a:ext cx="763500" cy="763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06" name="Google Shape;206;p24"/>
          <p:cNvPicPr preferRelativeResize="0"/>
          <p:nvPr/>
        </p:nvPicPr>
        <p:blipFill>
          <a:blip r:embed="rId2">
            <a:alphaModFix/>
          </a:blip>
          <a:stretch>
            <a:fillRect/>
          </a:stretch>
        </p:blipFill>
        <p:spPr>
          <a:xfrm>
            <a:off x="231917" y="362050"/>
            <a:ext cx="662500" cy="6625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bjectives slide - 1-4 ">
  <p:cSld name="CUSTOM_21_1_1">
    <p:spTree>
      <p:nvGrpSpPr>
        <p:cNvPr id="1" name="Shape 207"/>
        <p:cNvGrpSpPr/>
        <p:nvPr/>
      </p:nvGrpSpPr>
      <p:grpSpPr>
        <a:xfrm>
          <a:off x="0" y="0"/>
          <a:ext cx="0" cy="0"/>
          <a:chOff x="0" y="0"/>
          <a:chExt cx="0" cy="0"/>
        </a:xfrm>
      </p:grpSpPr>
      <p:cxnSp>
        <p:nvCxnSpPr>
          <p:cNvPr id="208" name="Google Shape;208;p25"/>
          <p:cNvCxnSpPr/>
          <p:nvPr/>
        </p:nvCxnSpPr>
        <p:spPr>
          <a:xfrm>
            <a:off x="-12500" y="1239867"/>
            <a:ext cx="9795600" cy="0"/>
          </a:xfrm>
          <a:prstGeom prst="straightConnector1">
            <a:avLst/>
          </a:prstGeom>
          <a:noFill/>
          <a:ln w="19050" cap="flat" cmpd="sng">
            <a:solidFill>
              <a:srgbClr val="2E5E73"/>
            </a:solidFill>
            <a:prstDash val="solid"/>
            <a:round/>
            <a:headEnd type="none" w="med" len="med"/>
            <a:tailEnd type="oval" w="med" len="med"/>
          </a:ln>
        </p:spPr>
      </p:cxnSp>
      <p:sp>
        <p:nvSpPr>
          <p:cNvPr id="209" name="Google Shape;209;p25"/>
          <p:cNvSpPr/>
          <p:nvPr/>
        </p:nvSpPr>
        <p:spPr>
          <a:xfrm>
            <a:off x="1271100" y="237155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0" name="Google Shape;210;p25"/>
          <p:cNvSpPr/>
          <p:nvPr/>
        </p:nvSpPr>
        <p:spPr>
          <a:xfrm>
            <a:off x="1271100" y="32281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1" name="Google Shape;211;p25"/>
          <p:cNvSpPr/>
          <p:nvPr/>
        </p:nvSpPr>
        <p:spPr>
          <a:xfrm>
            <a:off x="1271100" y="408470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2" name="Google Shape;212;p25"/>
          <p:cNvSpPr/>
          <p:nvPr/>
        </p:nvSpPr>
        <p:spPr>
          <a:xfrm>
            <a:off x="1271100" y="1515833"/>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3" name="Google Shape;213;p25"/>
          <p:cNvSpPr/>
          <p:nvPr/>
        </p:nvSpPr>
        <p:spPr>
          <a:xfrm>
            <a:off x="1070467" y="1476639"/>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1</a:t>
            </a:r>
            <a:endParaRPr sz="1900">
              <a:solidFill>
                <a:srgbClr val="082D49"/>
              </a:solidFill>
            </a:endParaRPr>
          </a:p>
        </p:txBody>
      </p:sp>
      <p:sp>
        <p:nvSpPr>
          <p:cNvPr id="214" name="Google Shape;214;p25"/>
          <p:cNvSpPr/>
          <p:nvPr/>
        </p:nvSpPr>
        <p:spPr>
          <a:xfrm>
            <a:off x="1070467" y="2332356"/>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2</a:t>
            </a:r>
            <a:endParaRPr sz="1900">
              <a:solidFill>
                <a:srgbClr val="082D49"/>
              </a:solidFill>
            </a:endParaRPr>
          </a:p>
        </p:txBody>
      </p:sp>
      <p:sp>
        <p:nvSpPr>
          <p:cNvPr id="215" name="Google Shape;215;p25"/>
          <p:cNvSpPr/>
          <p:nvPr/>
        </p:nvSpPr>
        <p:spPr>
          <a:xfrm>
            <a:off x="1070467" y="31889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3</a:t>
            </a:r>
            <a:endParaRPr sz="1900">
              <a:solidFill>
                <a:srgbClr val="082D49"/>
              </a:solidFill>
            </a:endParaRPr>
          </a:p>
        </p:txBody>
      </p:sp>
      <p:sp>
        <p:nvSpPr>
          <p:cNvPr id="216" name="Google Shape;216;p25"/>
          <p:cNvSpPr/>
          <p:nvPr/>
        </p:nvSpPr>
        <p:spPr>
          <a:xfrm>
            <a:off x="1070467" y="40358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4</a:t>
            </a:r>
            <a:endParaRPr sz="1900">
              <a:solidFill>
                <a:srgbClr val="082D49"/>
              </a:solidFill>
            </a:endParaRPr>
          </a:p>
        </p:txBody>
      </p:sp>
      <p:sp>
        <p:nvSpPr>
          <p:cNvPr id="217" name="Google Shape;217;p25"/>
          <p:cNvSpPr txBox="1">
            <a:spLocks noGrp="1"/>
          </p:cNvSpPr>
          <p:nvPr>
            <p:ph type="subTitle" idx="1"/>
          </p:nvPr>
        </p:nvSpPr>
        <p:spPr>
          <a:xfrm>
            <a:off x="1632833" y="1505567"/>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18" name="Google Shape;218;p25"/>
          <p:cNvSpPr txBox="1">
            <a:spLocks noGrp="1"/>
          </p:cNvSpPr>
          <p:nvPr>
            <p:ph type="subTitle" idx="2"/>
          </p:nvPr>
        </p:nvSpPr>
        <p:spPr>
          <a:xfrm>
            <a:off x="1632833" y="2391583"/>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19" name="Google Shape;219;p25"/>
          <p:cNvSpPr txBox="1">
            <a:spLocks noGrp="1"/>
          </p:cNvSpPr>
          <p:nvPr>
            <p:ph type="subTitle" idx="3"/>
          </p:nvPr>
        </p:nvSpPr>
        <p:spPr>
          <a:xfrm>
            <a:off x="1632833" y="3247717"/>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20" name="Google Shape;220;p25"/>
          <p:cNvSpPr txBox="1">
            <a:spLocks noGrp="1"/>
          </p:cNvSpPr>
          <p:nvPr>
            <p:ph type="subTitle" idx="4"/>
          </p:nvPr>
        </p:nvSpPr>
        <p:spPr>
          <a:xfrm>
            <a:off x="1632833" y="4084700"/>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21" name="Google Shape;221;p25"/>
          <p:cNvSpPr txBox="1">
            <a:spLocks noGrp="1"/>
          </p:cNvSpPr>
          <p:nvPr>
            <p:ph type="title"/>
          </p:nvPr>
        </p:nvSpPr>
        <p:spPr>
          <a:xfrm>
            <a:off x="67" y="169867"/>
            <a:ext cx="12192000" cy="524700"/>
          </a:xfrm>
          <a:prstGeom prst="rect">
            <a:avLst/>
          </a:prstGeom>
        </p:spPr>
        <p:txBody>
          <a:bodyPr spcFirstLastPara="1" wrap="square" lIns="10972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22" name="Google Shape;222;p25"/>
          <p:cNvSpPr txBox="1">
            <a:spLocks noGrp="1"/>
          </p:cNvSpPr>
          <p:nvPr>
            <p:ph type="title" idx="5"/>
          </p:nvPr>
        </p:nvSpPr>
        <p:spPr>
          <a:xfrm>
            <a:off x="-8000" y="638200"/>
            <a:ext cx="12224700" cy="430800"/>
          </a:xfrm>
          <a:prstGeom prst="rect">
            <a:avLst/>
          </a:prstGeom>
        </p:spPr>
        <p:txBody>
          <a:bodyPr spcFirstLastPara="1" wrap="square" lIns="10972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23" name="Google Shape;223;p25"/>
          <p:cNvSpPr/>
          <p:nvPr/>
        </p:nvSpPr>
        <p:spPr>
          <a:xfrm>
            <a:off x="181367" y="311500"/>
            <a:ext cx="763500" cy="763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24" name="Google Shape;224;p25"/>
          <p:cNvPicPr preferRelativeResize="0"/>
          <p:nvPr/>
        </p:nvPicPr>
        <p:blipFill>
          <a:blip r:embed="rId2">
            <a:alphaModFix/>
          </a:blip>
          <a:stretch>
            <a:fillRect/>
          </a:stretch>
        </p:blipFill>
        <p:spPr>
          <a:xfrm>
            <a:off x="231917" y="362050"/>
            <a:ext cx="662500" cy="662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bjectives slide - 1-3">
  <p:cSld name="CUSTOM_21_1_1_1">
    <p:spTree>
      <p:nvGrpSpPr>
        <p:cNvPr id="1" name="Shape 225"/>
        <p:cNvGrpSpPr/>
        <p:nvPr/>
      </p:nvGrpSpPr>
      <p:grpSpPr>
        <a:xfrm>
          <a:off x="0" y="0"/>
          <a:ext cx="0" cy="0"/>
          <a:chOff x="0" y="0"/>
          <a:chExt cx="0" cy="0"/>
        </a:xfrm>
      </p:grpSpPr>
      <p:cxnSp>
        <p:nvCxnSpPr>
          <p:cNvPr id="226" name="Google Shape;226;p26"/>
          <p:cNvCxnSpPr/>
          <p:nvPr/>
        </p:nvCxnSpPr>
        <p:spPr>
          <a:xfrm>
            <a:off x="-12500" y="1239867"/>
            <a:ext cx="9795600" cy="0"/>
          </a:xfrm>
          <a:prstGeom prst="straightConnector1">
            <a:avLst/>
          </a:prstGeom>
          <a:noFill/>
          <a:ln w="19050" cap="flat" cmpd="sng">
            <a:solidFill>
              <a:srgbClr val="2E5E73"/>
            </a:solidFill>
            <a:prstDash val="solid"/>
            <a:round/>
            <a:headEnd type="none" w="med" len="med"/>
            <a:tailEnd type="oval" w="med" len="med"/>
          </a:ln>
        </p:spPr>
      </p:cxnSp>
      <p:sp>
        <p:nvSpPr>
          <p:cNvPr id="227" name="Google Shape;227;p26"/>
          <p:cNvSpPr/>
          <p:nvPr/>
        </p:nvSpPr>
        <p:spPr>
          <a:xfrm>
            <a:off x="1271100" y="237155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8" name="Google Shape;228;p26"/>
          <p:cNvSpPr/>
          <p:nvPr/>
        </p:nvSpPr>
        <p:spPr>
          <a:xfrm>
            <a:off x="1271100" y="32281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9" name="Google Shape;229;p26"/>
          <p:cNvSpPr/>
          <p:nvPr/>
        </p:nvSpPr>
        <p:spPr>
          <a:xfrm>
            <a:off x="1271100" y="1515833"/>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0" name="Google Shape;230;p26"/>
          <p:cNvSpPr/>
          <p:nvPr/>
        </p:nvSpPr>
        <p:spPr>
          <a:xfrm>
            <a:off x="1070467" y="1476639"/>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1</a:t>
            </a:r>
            <a:endParaRPr sz="1900">
              <a:solidFill>
                <a:srgbClr val="082D49"/>
              </a:solidFill>
            </a:endParaRPr>
          </a:p>
        </p:txBody>
      </p:sp>
      <p:sp>
        <p:nvSpPr>
          <p:cNvPr id="231" name="Google Shape;231;p26"/>
          <p:cNvSpPr/>
          <p:nvPr/>
        </p:nvSpPr>
        <p:spPr>
          <a:xfrm>
            <a:off x="1070467" y="2332356"/>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2</a:t>
            </a:r>
            <a:endParaRPr sz="1900">
              <a:solidFill>
                <a:srgbClr val="082D49"/>
              </a:solidFill>
            </a:endParaRPr>
          </a:p>
        </p:txBody>
      </p:sp>
      <p:sp>
        <p:nvSpPr>
          <p:cNvPr id="232" name="Google Shape;232;p26"/>
          <p:cNvSpPr/>
          <p:nvPr/>
        </p:nvSpPr>
        <p:spPr>
          <a:xfrm>
            <a:off x="1070467" y="31889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3</a:t>
            </a:r>
            <a:endParaRPr sz="1900">
              <a:solidFill>
                <a:srgbClr val="082D49"/>
              </a:solidFill>
            </a:endParaRPr>
          </a:p>
        </p:txBody>
      </p:sp>
      <p:sp>
        <p:nvSpPr>
          <p:cNvPr id="233" name="Google Shape;233;p26"/>
          <p:cNvSpPr txBox="1">
            <a:spLocks noGrp="1"/>
          </p:cNvSpPr>
          <p:nvPr>
            <p:ph type="subTitle" idx="1"/>
          </p:nvPr>
        </p:nvSpPr>
        <p:spPr>
          <a:xfrm>
            <a:off x="1632833" y="1505567"/>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34" name="Google Shape;234;p26"/>
          <p:cNvSpPr txBox="1">
            <a:spLocks noGrp="1"/>
          </p:cNvSpPr>
          <p:nvPr>
            <p:ph type="subTitle" idx="2"/>
          </p:nvPr>
        </p:nvSpPr>
        <p:spPr>
          <a:xfrm>
            <a:off x="1632833" y="2391583"/>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35" name="Google Shape;235;p26"/>
          <p:cNvSpPr txBox="1">
            <a:spLocks noGrp="1"/>
          </p:cNvSpPr>
          <p:nvPr>
            <p:ph type="subTitle" idx="3"/>
          </p:nvPr>
        </p:nvSpPr>
        <p:spPr>
          <a:xfrm>
            <a:off x="1632833" y="3247717"/>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36" name="Google Shape;236;p26"/>
          <p:cNvSpPr txBox="1">
            <a:spLocks noGrp="1"/>
          </p:cNvSpPr>
          <p:nvPr>
            <p:ph type="title"/>
          </p:nvPr>
        </p:nvSpPr>
        <p:spPr>
          <a:xfrm>
            <a:off x="67" y="169867"/>
            <a:ext cx="12192000" cy="524700"/>
          </a:xfrm>
          <a:prstGeom prst="rect">
            <a:avLst/>
          </a:prstGeom>
        </p:spPr>
        <p:txBody>
          <a:bodyPr spcFirstLastPara="1" wrap="square" lIns="10972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37" name="Google Shape;237;p26"/>
          <p:cNvSpPr txBox="1">
            <a:spLocks noGrp="1"/>
          </p:cNvSpPr>
          <p:nvPr>
            <p:ph type="title" idx="4"/>
          </p:nvPr>
        </p:nvSpPr>
        <p:spPr>
          <a:xfrm>
            <a:off x="-8000" y="638200"/>
            <a:ext cx="12224700" cy="430800"/>
          </a:xfrm>
          <a:prstGeom prst="rect">
            <a:avLst/>
          </a:prstGeom>
        </p:spPr>
        <p:txBody>
          <a:bodyPr spcFirstLastPara="1" wrap="square" lIns="10972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38" name="Google Shape;238;p26"/>
          <p:cNvSpPr/>
          <p:nvPr/>
        </p:nvSpPr>
        <p:spPr>
          <a:xfrm>
            <a:off x="181367" y="311500"/>
            <a:ext cx="763500" cy="763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39" name="Google Shape;239;p26"/>
          <p:cNvPicPr preferRelativeResize="0"/>
          <p:nvPr/>
        </p:nvPicPr>
        <p:blipFill>
          <a:blip r:embed="rId2">
            <a:alphaModFix/>
          </a:blip>
          <a:stretch>
            <a:fillRect/>
          </a:stretch>
        </p:blipFill>
        <p:spPr>
          <a:xfrm>
            <a:off x="231917" y="362050"/>
            <a:ext cx="662500" cy="662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3">
  <p:cSld name="CUSTOM_2">
    <p:spTree>
      <p:nvGrpSpPr>
        <p:cNvPr id="1" name="Shape 240"/>
        <p:cNvGrpSpPr/>
        <p:nvPr/>
      </p:nvGrpSpPr>
      <p:grpSpPr>
        <a:xfrm>
          <a:off x="0" y="0"/>
          <a:ext cx="0" cy="0"/>
          <a:chOff x="0" y="0"/>
          <a:chExt cx="0" cy="0"/>
        </a:xfrm>
      </p:grpSpPr>
      <p:sp>
        <p:nvSpPr>
          <p:cNvPr id="241" name="Google Shape;241;p27"/>
          <p:cNvSpPr txBox="1">
            <a:spLocks noGrp="1"/>
          </p:cNvSpPr>
          <p:nvPr>
            <p:ph type="body" idx="1"/>
          </p:nvPr>
        </p:nvSpPr>
        <p:spPr>
          <a:xfrm>
            <a:off x="787133" y="1495633"/>
            <a:ext cx="10578300" cy="4514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242" name="Google Shape;242;p27"/>
          <p:cNvSpPr txBox="1"/>
          <p:nvPr/>
        </p:nvSpPr>
        <p:spPr>
          <a:xfrm>
            <a:off x="1562800" y="6555533"/>
            <a:ext cx="10629300" cy="302400"/>
          </a:xfrm>
          <a:prstGeom prst="rect">
            <a:avLst/>
          </a:prstGeom>
          <a:noFill/>
          <a:ln>
            <a:noFill/>
          </a:ln>
        </p:spPr>
        <p:txBody>
          <a:bodyPr spcFirstLastPara="1" wrap="square" lIns="365725" tIns="60925" rIns="0" bIns="0" anchor="t" anchorCtr="0">
            <a:noAutofit/>
          </a:bodyPr>
          <a:lstStyle/>
          <a:p>
            <a:pPr marL="0" lvl="0" indent="0" algn="r" rtl="0">
              <a:spcBef>
                <a:spcPts val="0"/>
              </a:spcBef>
              <a:spcAft>
                <a:spcPts val="0"/>
              </a:spcAft>
              <a:buNone/>
            </a:pPr>
            <a:endParaRPr sz="1200">
              <a:solidFill>
                <a:srgbClr val="2E5E73"/>
              </a:solidFill>
              <a:latin typeface="Roboto"/>
              <a:ea typeface="Roboto"/>
              <a:cs typeface="Roboto"/>
              <a:sym typeface="Roboto"/>
            </a:endParaRPr>
          </a:p>
        </p:txBody>
      </p:sp>
      <p:sp>
        <p:nvSpPr>
          <p:cNvPr id="243" name="Google Shape;243;p27"/>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44" name="Google Shape;244;p27"/>
          <p:cNvSpPr txBox="1">
            <a:spLocks noGrp="1"/>
          </p:cNvSpPr>
          <p:nvPr>
            <p:ph type="title" idx="2"/>
          </p:nvPr>
        </p:nvSpPr>
        <p:spPr>
          <a:xfrm>
            <a:off x="-8000" y="687033"/>
            <a:ext cx="122247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4">
  <p:cSld name="CUSTOM_3">
    <p:spTree>
      <p:nvGrpSpPr>
        <p:cNvPr id="1" name="Shape 245"/>
        <p:cNvGrpSpPr/>
        <p:nvPr/>
      </p:nvGrpSpPr>
      <p:grpSpPr>
        <a:xfrm>
          <a:off x="0" y="0"/>
          <a:ext cx="0" cy="0"/>
          <a:chOff x="0" y="0"/>
          <a:chExt cx="0" cy="0"/>
        </a:xfrm>
      </p:grpSpPr>
      <p:sp>
        <p:nvSpPr>
          <p:cNvPr id="246" name="Google Shape;246;p28"/>
          <p:cNvSpPr/>
          <p:nvPr/>
        </p:nvSpPr>
        <p:spPr>
          <a:xfrm>
            <a:off x="7892833" y="0"/>
            <a:ext cx="4293900" cy="6858000"/>
          </a:xfrm>
          <a:prstGeom prst="rect">
            <a:avLst/>
          </a:prstGeom>
          <a:solidFill>
            <a:srgbClr val="EEEEE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7" name="Google Shape;247;p28"/>
          <p:cNvSpPr txBox="1">
            <a:spLocks noGrp="1"/>
          </p:cNvSpPr>
          <p:nvPr>
            <p:ph type="body" idx="1"/>
          </p:nvPr>
        </p:nvSpPr>
        <p:spPr>
          <a:xfrm>
            <a:off x="787133" y="1495633"/>
            <a:ext cx="6720000" cy="4514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248" name="Google Shape;248;p28"/>
          <p:cNvSpPr txBox="1">
            <a:spLocks noGrp="1"/>
          </p:cNvSpPr>
          <p:nvPr>
            <p:ph type="title"/>
          </p:nvPr>
        </p:nvSpPr>
        <p:spPr>
          <a:xfrm>
            <a:off x="8045367" y="725933"/>
            <a:ext cx="3621900" cy="8685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sz="1900" b="1">
                <a:latin typeface="Roboto"/>
                <a:ea typeface="Roboto"/>
                <a:cs typeface="Roboto"/>
                <a:sym typeface="Roboto"/>
              </a:defRPr>
            </a:lvl2pPr>
            <a:lvl3pPr lvl="2" rtl="0">
              <a:spcBef>
                <a:spcPts val="0"/>
              </a:spcBef>
              <a:spcAft>
                <a:spcPts val="0"/>
              </a:spcAft>
              <a:buSzPts val="1900"/>
              <a:buNone/>
              <a:defRPr sz="1900" b="1">
                <a:latin typeface="Roboto"/>
                <a:ea typeface="Roboto"/>
                <a:cs typeface="Roboto"/>
                <a:sym typeface="Roboto"/>
              </a:defRPr>
            </a:lvl3pPr>
            <a:lvl4pPr lvl="3" rtl="0">
              <a:spcBef>
                <a:spcPts val="0"/>
              </a:spcBef>
              <a:spcAft>
                <a:spcPts val="0"/>
              </a:spcAft>
              <a:buSzPts val="1900"/>
              <a:buNone/>
              <a:defRPr sz="1900" b="1">
                <a:latin typeface="Roboto"/>
                <a:ea typeface="Roboto"/>
                <a:cs typeface="Roboto"/>
                <a:sym typeface="Roboto"/>
              </a:defRPr>
            </a:lvl4pPr>
            <a:lvl5pPr lvl="4" rtl="0">
              <a:spcBef>
                <a:spcPts val="0"/>
              </a:spcBef>
              <a:spcAft>
                <a:spcPts val="0"/>
              </a:spcAft>
              <a:buSzPts val="1900"/>
              <a:buNone/>
              <a:defRPr sz="1900" b="1">
                <a:latin typeface="Roboto"/>
                <a:ea typeface="Roboto"/>
                <a:cs typeface="Roboto"/>
                <a:sym typeface="Roboto"/>
              </a:defRPr>
            </a:lvl5pPr>
            <a:lvl6pPr lvl="5" rtl="0">
              <a:spcBef>
                <a:spcPts val="0"/>
              </a:spcBef>
              <a:spcAft>
                <a:spcPts val="0"/>
              </a:spcAft>
              <a:buSzPts val="1900"/>
              <a:buNone/>
              <a:defRPr sz="1900" b="1">
                <a:latin typeface="Roboto"/>
                <a:ea typeface="Roboto"/>
                <a:cs typeface="Roboto"/>
                <a:sym typeface="Roboto"/>
              </a:defRPr>
            </a:lvl6pPr>
            <a:lvl7pPr lvl="6" rtl="0">
              <a:spcBef>
                <a:spcPts val="0"/>
              </a:spcBef>
              <a:spcAft>
                <a:spcPts val="0"/>
              </a:spcAft>
              <a:buSzPts val="1900"/>
              <a:buNone/>
              <a:defRPr sz="1900" b="1">
                <a:latin typeface="Roboto"/>
                <a:ea typeface="Roboto"/>
                <a:cs typeface="Roboto"/>
                <a:sym typeface="Roboto"/>
              </a:defRPr>
            </a:lvl7pPr>
            <a:lvl8pPr lvl="7" rtl="0">
              <a:spcBef>
                <a:spcPts val="0"/>
              </a:spcBef>
              <a:spcAft>
                <a:spcPts val="0"/>
              </a:spcAft>
              <a:buSzPts val="1900"/>
              <a:buNone/>
              <a:defRPr sz="1900" b="1">
                <a:latin typeface="Roboto"/>
                <a:ea typeface="Roboto"/>
                <a:cs typeface="Roboto"/>
                <a:sym typeface="Roboto"/>
              </a:defRPr>
            </a:lvl8pPr>
            <a:lvl9pPr lvl="8" rtl="0">
              <a:spcBef>
                <a:spcPts val="0"/>
              </a:spcBef>
              <a:spcAft>
                <a:spcPts val="0"/>
              </a:spcAft>
              <a:buSzPts val="1900"/>
              <a:buNone/>
              <a:defRPr sz="1900" b="1">
                <a:latin typeface="Roboto"/>
                <a:ea typeface="Roboto"/>
                <a:cs typeface="Roboto"/>
                <a:sym typeface="Roboto"/>
              </a:defRPr>
            </a:lvl9pPr>
          </a:lstStyle>
          <a:p>
            <a:endParaRPr/>
          </a:p>
        </p:txBody>
      </p:sp>
      <p:sp>
        <p:nvSpPr>
          <p:cNvPr id="249" name="Google Shape;249;p28"/>
          <p:cNvSpPr txBox="1">
            <a:spLocks noGrp="1"/>
          </p:cNvSpPr>
          <p:nvPr>
            <p:ph type="subTitle" idx="2"/>
          </p:nvPr>
        </p:nvSpPr>
        <p:spPr>
          <a:xfrm>
            <a:off x="8432933" y="1495867"/>
            <a:ext cx="3234000" cy="4514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50" name="Google Shape;250;p28"/>
          <p:cNvSpPr txBox="1">
            <a:spLocks noGrp="1"/>
          </p:cNvSpPr>
          <p:nvPr>
            <p:ph type="title" idx="3"/>
          </p:nvPr>
        </p:nvSpPr>
        <p:spPr>
          <a:xfrm>
            <a:off x="-2786" y="169867"/>
            <a:ext cx="78795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51" name="Google Shape;251;p28"/>
          <p:cNvSpPr txBox="1">
            <a:spLocks noGrp="1"/>
          </p:cNvSpPr>
          <p:nvPr>
            <p:ph type="title" idx="4"/>
          </p:nvPr>
        </p:nvSpPr>
        <p:spPr>
          <a:xfrm>
            <a:off x="-8000" y="687033"/>
            <a:ext cx="77604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Key Idea slide">
  <p:cSld name="CUSTOM_4">
    <p:spTree>
      <p:nvGrpSpPr>
        <p:cNvPr id="1" name="Shape 252"/>
        <p:cNvGrpSpPr/>
        <p:nvPr/>
      </p:nvGrpSpPr>
      <p:grpSpPr>
        <a:xfrm>
          <a:off x="0" y="0"/>
          <a:ext cx="0" cy="0"/>
          <a:chOff x="0" y="0"/>
          <a:chExt cx="0" cy="0"/>
        </a:xfrm>
      </p:grpSpPr>
      <p:sp>
        <p:nvSpPr>
          <p:cNvPr id="253" name="Google Shape;253;p29"/>
          <p:cNvSpPr/>
          <p:nvPr/>
        </p:nvSpPr>
        <p:spPr>
          <a:xfrm>
            <a:off x="612132" y="1781400"/>
            <a:ext cx="3295200" cy="3295200"/>
          </a:xfrm>
          <a:prstGeom prst="ellipse">
            <a:avLst/>
          </a:prstGeom>
          <a:solidFill>
            <a:srgbClr val="FCB912"/>
          </a:solid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54" name="Google Shape;254;p29"/>
          <p:cNvPicPr preferRelativeResize="0"/>
          <p:nvPr/>
        </p:nvPicPr>
        <p:blipFill>
          <a:blip r:embed="rId2">
            <a:alphaModFix/>
          </a:blip>
          <a:stretch>
            <a:fillRect/>
          </a:stretch>
        </p:blipFill>
        <p:spPr>
          <a:xfrm>
            <a:off x="1029717" y="2191350"/>
            <a:ext cx="2475301" cy="2475301"/>
          </a:xfrm>
          <a:prstGeom prst="rect">
            <a:avLst/>
          </a:prstGeom>
          <a:noFill/>
          <a:ln>
            <a:noFill/>
          </a:ln>
        </p:spPr>
      </p:pic>
      <p:pic>
        <p:nvPicPr>
          <p:cNvPr id="255" name="Google Shape;255;p29"/>
          <p:cNvPicPr preferRelativeResize="0"/>
          <p:nvPr/>
        </p:nvPicPr>
        <p:blipFill rotWithShape="1">
          <a:blip r:embed="rId3">
            <a:alphaModFix amt="11000"/>
          </a:blip>
          <a:srcRect l="-6410" t="-3050" r="6410" b="7136"/>
          <a:stretch/>
        </p:blipFill>
        <p:spPr>
          <a:xfrm>
            <a:off x="6876987" y="3562800"/>
            <a:ext cx="5315012" cy="3295200"/>
          </a:xfrm>
          <a:prstGeom prst="rect">
            <a:avLst/>
          </a:prstGeom>
          <a:noFill/>
          <a:ln>
            <a:noFill/>
          </a:ln>
        </p:spPr>
      </p:pic>
      <p:sp>
        <p:nvSpPr>
          <p:cNvPr id="256" name="Google Shape;256;p29"/>
          <p:cNvSpPr txBox="1">
            <a:spLocks noGrp="1"/>
          </p:cNvSpPr>
          <p:nvPr>
            <p:ph type="title"/>
          </p:nvPr>
        </p:nvSpPr>
        <p:spPr>
          <a:xfrm>
            <a:off x="4194048" y="2567000"/>
            <a:ext cx="7406700" cy="1739700"/>
          </a:xfrm>
          <a:prstGeom prst="rect">
            <a:avLst/>
          </a:prstGeom>
        </p:spPr>
        <p:txBody>
          <a:bodyPr spcFirstLastPara="1" wrap="square" lIns="121900" tIns="121900" rIns="121900" bIns="121900" anchor="t" anchorCtr="0">
            <a:noAutofit/>
          </a:bodyPr>
          <a:lstStyle>
            <a:lvl1pPr lvl="0" rtl="0">
              <a:spcBef>
                <a:spcPts val="0"/>
              </a:spcBef>
              <a:spcAft>
                <a:spcPts val="0"/>
              </a:spcAft>
              <a:buSzPts val="5100"/>
              <a:buNone/>
              <a:defRPr sz="5100">
                <a:latin typeface="Roboto Light"/>
                <a:ea typeface="Roboto Light"/>
                <a:cs typeface="Roboto Light"/>
                <a:sym typeface="Roboto Light"/>
              </a:defRPr>
            </a:lvl1pPr>
            <a:lvl2pPr lvl="1"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2pPr>
            <a:lvl3pPr lvl="2"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3pPr>
            <a:lvl4pPr lvl="3"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4pPr>
            <a:lvl5pPr lvl="4"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5pPr>
            <a:lvl6pPr lvl="5"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6pPr>
            <a:lvl7pPr lvl="6"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7pPr>
            <a:lvl8pPr lvl="7"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8pPr>
            <a:lvl9pPr lvl="8"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Question slide">
  <p:cSld name="CUSTOM_4_1">
    <p:spTree>
      <p:nvGrpSpPr>
        <p:cNvPr id="1" name="Shape 257"/>
        <p:cNvGrpSpPr/>
        <p:nvPr/>
      </p:nvGrpSpPr>
      <p:grpSpPr>
        <a:xfrm>
          <a:off x="0" y="0"/>
          <a:ext cx="0" cy="0"/>
          <a:chOff x="0" y="0"/>
          <a:chExt cx="0" cy="0"/>
        </a:xfrm>
      </p:grpSpPr>
      <p:sp>
        <p:nvSpPr>
          <p:cNvPr id="258" name="Google Shape;258;p30"/>
          <p:cNvSpPr/>
          <p:nvPr/>
        </p:nvSpPr>
        <p:spPr>
          <a:xfrm>
            <a:off x="612132" y="1781400"/>
            <a:ext cx="3295200" cy="3295200"/>
          </a:xfrm>
          <a:prstGeom prst="ellipse">
            <a:avLst/>
          </a:prstGeom>
          <a:solidFill>
            <a:srgbClr val="FCB912"/>
          </a:solid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9" name="Google Shape;259;p30"/>
          <p:cNvSpPr txBox="1">
            <a:spLocks noGrp="1"/>
          </p:cNvSpPr>
          <p:nvPr>
            <p:ph type="title"/>
          </p:nvPr>
        </p:nvSpPr>
        <p:spPr>
          <a:xfrm>
            <a:off x="4188333" y="2567000"/>
            <a:ext cx="7406700" cy="1739700"/>
          </a:xfrm>
          <a:prstGeom prst="rect">
            <a:avLst/>
          </a:prstGeom>
        </p:spPr>
        <p:txBody>
          <a:bodyPr spcFirstLastPara="1" wrap="square" lIns="121900" tIns="121900" rIns="121900" bIns="121900" anchor="t" anchorCtr="0">
            <a:noAutofit/>
          </a:bodyPr>
          <a:lstStyle>
            <a:lvl1pPr lvl="0" rtl="0">
              <a:spcBef>
                <a:spcPts val="0"/>
              </a:spcBef>
              <a:spcAft>
                <a:spcPts val="0"/>
              </a:spcAft>
              <a:buSzPts val="5100"/>
              <a:buNone/>
              <a:defRPr sz="5100">
                <a:latin typeface="Roboto Light"/>
                <a:ea typeface="Roboto Light"/>
                <a:cs typeface="Roboto Light"/>
                <a:sym typeface="Roboto Light"/>
              </a:defRPr>
            </a:lvl1pPr>
            <a:lvl2pPr lvl="1"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2pPr>
            <a:lvl3pPr lvl="2"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3pPr>
            <a:lvl4pPr lvl="3"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4pPr>
            <a:lvl5pPr lvl="4"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5pPr>
            <a:lvl6pPr lvl="5"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6pPr>
            <a:lvl7pPr lvl="6"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7pPr>
            <a:lvl8pPr lvl="7"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8pPr>
            <a:lvl9pPr lvl="8"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9pPr>
          </a:lstStyle>
          <a:p>
            <a:endParaRPr/>
          </a:p>
        </p:txBody>
      </p:sp>
      <p:pic>
        <p:nvPicPr>
          <p:cNvPr id="260" name="Google Shape;260;p30"/>
          <p:cNvPicPr preferRelativeResize="0"/>
          <p:nvPr/>
        </p:nvPicPr>
        <p:blipFill>
          <a:blip r:embed="rId2">
            <a:alphaModFix/>
          </a:blip>
          <a:stretch>
            <a:fillRect/>
          </a:stretch>
        </p:blipFill>
        <p:spPr>
          <a:xfrm>
            <a:off x="1656450" y="2594867"/>
            <a:ext cx="1206500" cy="1790700"/>
          </a:xfrm>
          <a:prstGeom prst="rect">
            <a:avLst/>
          </a:prstGeom>
          <a:noFill/>
          <a:ln>
            <a:noFill/>
          </a:ln>
        </p:spPr>
      </p:pic>
      <p:pic>
        <p:nvPicPr>
          <p:cNvPr id="261" name="Google Shape;261;p30"/>
          <p:cNvPicPr preferRelativeResize="0"/>
          <p:nvPr/>
        </p:nvPicPr>
        <p:blipFill rotWithShape="1">
          <a:blip r:embed="rId3">
            <a:alphaModFix amt="11000"/>
          </a:blip>
          <a:srcRect l="-6410" t="-3050" r="6410" b="7136"/>
          <a:stretch/>
        </p:blipFill>
        <p:spPr>
          <a:xfrm>
            <a:off x="6876987" y="3562800"/>
            <a:ext cx="5315012" cy="32952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Quote slide">
  <p:cSld name="CUSTOM_4_1_1">
    <p:spTree>
      <p:nvGrpSpPr>
        <p:cNvPr id="1" name="Shape 262"/>
        <p:cNvGrpSpPr/>
        <p:nvPr/>
      </p:nvGrpSpPr>
      <p:grpSpPr>
        <a:xfrm>
          <a:off x="0" y="0"/>
          <a:ext cx="0" cy="0"/>
          <a:chOff x="0" y="0"/>
          <a:chExt cx="0" cy="0"/>
        </a:xfrm>
      </p:grpSpPr>
      <p:sp>
        <p:nvSpPr>
          <p:cNvPr id="263" name="Google Shape;263;p31"/>
          <p:cNvSpPr/>
          <p:nvPr/>
        </p:nvSpPr>
        <p:spPr>
          <a:xfrm>
            <a:off x="612132" y="1781400"/>
            <a:ext cx="3295200" cy="3295200"/>
          </a:xfrm>
          <a:prstGeom prst="ellipse">
            <a:avLst/>
          </a:prstGeom>
          <a:solidFill>
            <a:srgbClr val="FCB912"/>
          </a:solid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4" name="Google Shape;264;p31"/>
          <p:cNvSpPr txBox="1">
            <a:spLocks noGrp="1"/>
          </p:cNvSpPr>
          <p:nvPr>
            <p:ph type="title"/>
          </p:nvPr>
        </p:nvSpPr>
        <p:spPr>
          <a:xfrm>
            <a:off x="4188333" y="2567000"/>
            <a:ext cx="7406700" cy="1739700"/>
          </a:xfrm>
          <a:prstGeom prst="rect">
            <a:avLst/>
          </a:prstGeom>
        </p:spPr>
        <p:txBody>
          <a:bodyPr spcFirstLastPara="1" wrap="square" lIns="121900" tIns="121900" rIns="121900" bIns="121900" anchor="t" anchorCtr="0">
            <a:noAutofit/>
          </a:bodyPr>
          <a:lstStyle>
            <a:lvl1pPr lvl="0" rtl="0">
              <a:spcBef>
                <a:spcPts val="0"/>
              </a:spcBef>
              <a:spcAft>
                <a:spcPts val="0"/>
              </a:spcAft>
              <a:buSzPts val="5100"/>
              <a:buNone/>
              <a:defRPr sz="5100">
                <a:latin typeface="Roboto Light"/>
                <a:ea typeface="Roboto Light"/>
                <a:cs typeface="Roboto Light"/>
                <a:sym typeface="Roboto Light"/>
              </a:defRPr>
            </a:lvl1pPr>
            <a:lvl2pPr lvl="1"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2pPr>
            <a:lvl3pPr lvl="2"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3pPr>
            <a:lvl4pPr lvl="3"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4pPr>
            <a:lvl5pPr lvl="4"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5pPr>
            <a:lvl6pPr lvl="5"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6pPr>
            <a:lvl7pPr lvl="6"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7pPr>
            <a:lvl8pPr lvl="7"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8pPr>
            <a:lvl9pPr lvl="8"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9pPr>
          </a:lstStyle>
          <a:p>
            <a:endParaRPr/>
          </a:p>
        </p:txBody>
      </p:sp>
      <p:sp>
        <p:nvSpPr>
          <p:cNvPr id="265" name="Google Shape;265;p31"/>
          <p:cNvSpPr/>
          <p:nvPr/>
        </p:nvSpPr>
        <p:spPr>
          <a:xfrm>
            <a:off x="1277434" y="2783300"/>
            <a:ext cx="939912" cy="1306984"/>
          </a:xfrm>
          <a:custGeom>
            <a:avLst/>
            <a:gdLst/>
            <a:ahLst/>
            <a:cxnLst/>
            <a:rect l="l" t="t" r="r" b="b"/>
            <a:pathLst>
              <a:path w="57303" h="79682" fill="none" extrusionOk="0">
                <a:moveTo>
                  <a:pt x="12677" y="79681"/>
                </a:moveTo>
                <a:lnTo>
                  <a:pt x="12677" y="79681"/>
                </a:lnTo>
                <a:lnTo>
                  <a:pt x="15652" y="75283"/>
                </a:lnTo>
                <a:lnTo>
                  <a:pt x="17980" y="71403"/>
                </a:lnTo>
                <a:lnTo>
                  <a:pt x="19920" y="67910"/>
                </a:lnTo>
                <a:lnTo>
                  <a:pt x="21343" y="64806"/>
                </a:lnTo>
                <a:lnTo>
                  <a:pt x="22378" y="62090"/>
                </a:lnTo>
                <a:lnTo>
                  <a:pt x="23025" y="59891"/>
                </a:lnTo>
                <a:lnTo>
                  <a:pt x="23413" y="58080"/>
                </a:lnTo>
                <a:lnTo>
                  <a:pt x="23542" y="56786"/>
                </a:lnTo>
                <a:lnTo>
                  <a:pt x="23542" y="56786"/>
                </a:lnTo>
                <a:lnTo>
                  <a:pt x="21084" y="56139"/>
                </a:lnTo>
                <a:lnTo>
                  <a:pt x="18627" y="55363"/>
                </a:lnTo>
                <a:lnTo>
                  <a:pt x="16428" y="54458"/>
                </a:lnTo>
                <a:lnTo>
                  <a:pt x="14229" y="53294"/>
                </a:lnTo>
                <a:lnTo>
                  <a:pt x="12159" y="52000"/>
                </a:lnTo>
                <a:lnTo>
                  <a:pt x="10219" y="50448"/>
                </a:lnTo>
                <a:lnTo>
                  <a:pt x="8408" y="48896"/>
                </a:lnTo>
                <a:lnTo>
                  <a:pt x="6726" y="47085"/>
                </a:lnTo>
                <a:lnTo>
                  <a:pt x="5304" y="45144"/>
                </a:lnTo>
                <a:lnTo>
                  <a:pt x="4010" y="43075"/>
                </a:lnTo>
                <a:lnTo>
                  <a:pt x="2846" y="40876"/>
                </a:lnTo>
                <a:lnTo>
                  <a:pt x="1811" y="38547"/>
                </a:lnTo>
                <a:lnTo>
                  <a:pt x="1035" y="36219"/>
                </a:lnTo>
                <a:lnTo>
                  <a:pt x="518" y="33761"/>
                </a:lnTo>
                <a:lnTo>
                  <a:pt x="129" y="31174"/>
                </a:lnTo>
                <a:lnTo>
                  <a:pt x="0" y="28587"/>
                </a:lnTo>
                <a:lnTo>
                  <a:pt x="0" y="28587"/>
                </a:lnTo>
                <a:lnTo>
                  <a:pt x="259" y="25742"/>
                </a:lnTo>
                <a:lnTo>
                  <a:pt x="647" y="22896"/>
                </a:lnTo>
                <a:lnTo>
                  <a:pt x="1294" y="20050"/>
                </a:lnTo>
                <a:lnTo>
                  <a:pt x="2328" y="17463"/>
                </a:lnTo>
                <a:lnTo>
                  <a:pt x="3493" y="15005"/>
                </a:lnTo>
                <a:lnTo>
                  <a:pt x="4915" y="12677"/>
                </a:lnTo>
                <a:lnTo>
                  <a:pt x="6597" y="10478"/>
                </a:lnTo>
                <a:lnTo>
                  <a:pt x="8408" y="8409"/>
                </a:lnTo>
                <a:lnTo>
                  <a:pt x="10478" y="6598"/>
                </a:lnTo>
                <a:lnTo>
                  <a:pt x="12677" y="4916"/>
                </a:lnTo>
                <a:lnTo>
                  <a:pt x="15005" y="3493"/>
                </a:lnTo>
                <a:lnTo>
                  <a:pt x="17592" y="2200"/>
                </a:lnTo>
                <a:lnTo>
                  <a:pt x="20179" y="1294"/>
                </a:lnTo>
                <a:lnTo>
                  <a:pt x="22895" y="647"/>
                </a:lnTo>
                <a:lnTo>
                  <a:pt x="25741" y="130"/>
                </a:lnTo>
                <a:lnTo>
                  <a:pt x="28716" y="1"/>
                </a:lnTo>
                <a:lnTo>
                  <a:pt x="28716" y="1"/>
                </a:lnTo>
                <a:lnTo>
                  <a:pt x="31562" y="130"/>
                </a:lnTo>
                <a:lnTo>
                  <a:pt x="34408" y="647"/>
                </a:lnTo>
                <a:lnTo>
                  <a:pt x="37124" y="1294"/>
                </a:lnTo>
                <a:lnTo>
                  <a:pt x="39840" y="2200"/>
                </a:lnTo>
                <a:lnTo>
                  <a:pt x="42298" y="3493"/>
                </a:lnTo>
                <a:lnTo>
                  <a:pt x="44626" y="4916"/>
                </a:lnTo>
                <a:lnTo>
                  <a:pt x="46825" y="6598"/>
                </a:lnTo>
                <a:lnTo>
                  <a:pt x="48895" y="8409"/>
                </a:lnTo>
                <a:lnTo>
                  <a:pt x="50706" y="10478"/>
                </a:lnTo>
                <a:lnTo>
                  <a:pt x="52388" y="12677"/>
                </a:lnTo>
                <a:lnTo>
                  <a:pt x="53810" y="15005"/>
                </a:lnTo>
                <a:lnTo>
                  <a:pt x="54975" y="17463"/>
                </a:lnTo>
                <a:lnTo>
                  <a:pt x="56009" y="20050"/>
                </a:lnTo>
                <a:lnTo>
                  <a:pt x="56656" y="22896"/>
                </a:lnTo>
                <a:lnTo>
                  <a:pt x="57174" y="25742"/>
                </a:lnTo>
                <a:lnTo>
                  <a:pt x="57303" y="28587"/>
                </a:lnTo>
                <a:lnTo>
                  <a:pt x="57303" y="28587"/>
                </a:lnTo>
                <a:lnTo>
                  <a:pt x="57174" y="31562"/>
                </a:lnTo>
                <a:lnTo>
                  <a:pt x="56915" y="34279"/>
                </a:lnTo>
                <a:lnTo>
                  <a:pt x="56398" y="37125"/>
                </a:lnTo>
                <a:lnTo>
                  <a:pt x="55751" y="39712"/>
                </a:lnTo>
                <a:lnTo>
                  <a:pt x="54845" y="42299"/>
                </a:lnTo>
                <a:lnTo>
                  <a:pt x="53940" y="44886"/>
                </a:lnTo>
                <a:lnTo>
                  <a:pt x="52776" y="47214"/>
                </a:lnTo>
                <a:lnTo>
                  <a:pt x="51611" y="49542"/>
                </a:lnTo>
                <a:lnTo>
                  <a:pt x="50189" y="51871"/>
                </a:lnTo>
                <a:lnTo>
                  <a:pt x="48766" y="54070"/>
                </a:lnTo>
                <a:lnTo>
                  <a:pt x="47214" y="56139"/>
                </a:lnTo>
                <a:lnTo>
                  <a:pt x="45532" y="58209"/>
                </a:lnTo>
                <a:lnTo>
                  <a:pt x="43850" y="60020"/>
                </a:lnTo>
                <a:lnTo>
                  <a:pt x="42039" y="61960"/>
                </a:lnTo>
                <a:lnTo>
                  <a:pt x="40229" y="63642"/>
                </a:lnTo>
                <a:lnTo>
                  <a:pt x="38288" y="65323"/>
                </a:lnTo>
                <a:lnTo>
                  <a:pt x="36477" y="66876"/>
                </a:lnTo>
                <a:lnTo>
                  <a:pt x="34537" y="68428"/>
                </a:lnTo>
                <a:lnTo>
                  <a:pt x="30786" y="71144"/>
                </a:lnTo>
                <a:lnTo>
                  <a:pt x="27035" y="73472"/>
                </a:lnTo>
                <a:lnTo>
                  <a:pt x="23413" y="75413"/>
                </a:lnTo>
                <a:lnTo>
                  <a:pt x="20050" y="77094"/>
                </a:lnTo>
                <a:lnTo>
                  <a:pt x="17204" y="78388"/>
                </a:lnTo>
                <a:lnTo>
                  <a:pt x="14617" y="79164"/>
                </a:lnTo>
                <a:lnTo>
                  <a:pt x="12677" y="79681"/>
                </a:lnTo>
                <a:lnTo>
                  <a:pt x="12677" y="79681"/>
                </a:lnTo>
                <a:close/>
              </a:path>
            </a:pathLst>
          </a:custGeom>
          <a:noFill/>
          <a:ln w="51750" cap="rnd" cmpd="sng">
            <a:solidFill>
              <a:srgbClr val="28363B"/>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6" name="Google Shape;266;p31"/>
          <p:cNvSpPr/>
          <p:nvPr/>
        </p:nvSpPr>
        <p:spPr>
          <a:xfrm>
            <a:off x="2304243" y="2783300"/>
            <a:ext cx="937797" cy="1306984"/>
          </a:xfrm>
          <a:custGeom>
            <a:avLst/>
            <a:gdLst/>
            <a:ahLst/>
            <a:cxnLst/>
            <a:rect l="l" t="t" r="r" b="b"/>
            <a:pathLst>
              <a:path w="57174" h="79682" fill="none" extrusionOk="0">
                <a:moveTo>
                  <a:pt x="12548" y="79681"/>
                </a:moveTo>
                <a:lnTo>
                  <a:pt x="12548" y="79681"/>
                </a:lnTo>
                <a:lnTo>
                  <a:pt x="15523" y="75283"/>
                </a:lnTo>
                <a:lnTo>
                  <a:pt x="17980" y="71403"/>
                </a:lnTo>
                <a:lnTo>
                  <a:pt x="19791" y="67910"/>
                </a:lnTo>
                <a:lnTo>
                  <a:pt x="21214" y="64806"/>
                </a:lnTo>
                <a:lnTo>
                  <a:pt x="22249" y="62090"/>
                </a:lnTo>
                <a:lnTo>
                  <a:pt x="22896" y="59891"/>
                </a:lnTo>
                <a:lnTo>
                  <a:pt x="23284" y="58080"/>
                </a:lnTo>
                <a:lnTo>
                  <a:pt x="23413" y="56786"/>
                </a:lnTo>
                <a:lnTo>
                  <a:pt x="23413" y="56786"/>
                </a:lnTo>
                <a:lnTo>
                  <a:pt x="20955" y="56139"/>
                </a:lnTo>
                <a:lnTo>
                  <a:pt x="18498" y="55363"/>
                </a:lnTo>
                <a:lnTo>
                  <a:pt x="16299" y="54458"/>
                </a:lnTo>
                <a:lnTo>
                  <a:pt x="14100" y="53294"/>
                </a:lnTo>
                <a:lnTo>
                  <a:pt x="12030" y="52000"/>
                </a:lnTo>
                <a:lnTo>
                  <a:pt x="10090" y="50448"/>
                </a:lnTo>
                <a:lnTo>
                  <a:pt x="8279" y="48896"/>
                </a:lnTo>
                <a:lnTo>
                  <a:pt x="6727" y="47085"/>
                </a:lnTo>
                <a:lnTo>
                  <a:pt x="5174" y="45144"/>
                </a:lnTo>
                <a:lnTo>
                  <a:pt x="3881" y="43075"/>
                </a:lnTo>
                <a:lnTo>
                  <a:pt x="2717" y="40876"/>
                </a:lnTo>
                <a:lnTo>
                  <a:pt x="1811" y="38547"/>
                </a:lnTo>
                <a:lnTo>
                  <a:pt x="1035" y="36219"/>
                </a:lnTo>
                <a:lnTo>
                  <a:pt x="388" y="33761"/>
                </a:lnTo>
                <a:lnTo>
                  <a:pt x="130" y="31174"/>
                </a:lnTo>
                <a:lnTo>
                  <a:pt x="0" y="28587"/>
                </a:lnTo>
                <a:lnTo>
                  <a:pt x="0" y="28587"/>
                </a:lnTo>
                <a:lnTo>
                  <a:pt x="130" y="25742"/>
                </a:lnTo>
                <a:lnTo>
                  <a:pt x="518" y="22896"/>
                </a:lnTo>
                <a:lnTo>
                  <a:pt x="1294" y="20050"/>
                </a:lnTo>
                <a:lnTo>
                  <a:pt x="2199" y="17463"/>
                </a:lnTo>
                <a:lnTo>
                  <a:pt x="3364" y="15005"/>
                </a:lnTo>
                <a:lnTo>
                  <a:pt x="4786" y="12677"/>
                </a:lnTo>
                <a:lnTo>
                  <a:pt x="6468" y="10478"/>
                </a:lnTo>
                <a:lnTo>
                  <a:pt x="8279" y="8409"/>
                </a:lnTo>
                <a:lnTo>
                  <a:pt x="10349" y="6598"/>
                </a:lnTo>
                <a:lnTo>
                  <a:pt x="12548" y="4916"/>
                </a:lnTo>
                <a:lnTo>
                  <a:pt x="14876" y="3493"/>
                </a:lnTo>
                <a:lnTo>
                  <a:pt x="17463" y="2200"/>
                </a:lnTo>
                <a:lnTo>
                  <a:pt x="20050" y="1294"/>
                </a:lnTo>
                <a:lnTo>
                  <a:pt x="22766" y="647"/>
                </a:lnTo>
                <a:lnTo>
                  <a:pt x="25612" y="130"/>
                </a:lnTo>
                <a:lnTo>
                  <a:pt x="28587" y="1"/>
                </a:lnTo>
                <a:lnTo>
                  <a:pt x="28587" y="1"/>
                </a:lnTo>
                <a:lnTo>
                  <a:pt x="31433" y="130"/>
                </a:lnTo>
                <a:lnTo>
                  <a:pt x="34279" y="647"/>
                </a:lnTo>
                <a:lnTo>
                  <a:pt x="37124" y="1294"/>
                </a:lnTo>
                <a:lnTo>
                  <a:pt x="39711" y="2200"/>
                </a:lnTo>
                <a:lnTo>
                  <a:pt x="42169" y="3493"/>
                </a:lnTo>
                <a:lnTo>
                  <a:pt x="44627" y="4916"/>
                </a:lnTo>
                <a:lnTo>
                  <a:pt x="46826" y="6598"/>
                </a:lnTo>
                <a:lnTo>
                  <a:pt x="48766" y="8409"/>
                </a:lnTo>
                <a:lnTo>
                  <a:pt x="50706" y="10478"/>
                </a:lnTo>
                <a:lnTo>
                  <a:pt x="52259" y="12677"/>
                </a:lnTo>
                <a:lnTo>
                  <a:pt x="53681" y="15005"/>
                </a:lnTo>
                <a:lnTo>
                  <a:pt x="54975" y="17463"/>
                </a:lnTo>
                <a:lnTo>
                  <a:pt x="55880" y="20050"/>
                </a:lnTo>
                <a:lnTo>
                  <a:pt x="56657" y="22896"/>
                </a:lnTo>
                <a:lnTo>
                  <a:pt x="57045" y="25742"/>
                </a:lnTo>
                <a:lnTo>
                  <a:pt x="57174" y="28587"/>
                </a:lnTo>
                <a:lnTo>
                  <a:pt x="57174" y="28587"/>
                </a:lnTo>
                <a:lnTo>
                  <a:pt x="57045" y="31562"/>
                </a:lnTo>
                <a:lnTo>
                  <a:pt x="56786" y="34279"/>
                </a:lnTo>
                <a:lnTo>
                  <a:pt x="56268" y="37125"/>
                </a:lnTo>
                <a:lnTo>
                  <a:pt x="55622" y="39712"/>
                </a:lnTo>
                <a:lnTo>
                  <a:pt x="54846" y="42299"/>
                </a:lnTo>
                <a:lnTo>
                  <a:pt x="53811" y="44886"/>
                </a:lnTo>
                <a:lnTo>
                  <a:pt x="52776" y="47214"/>
                </a:lnTo>
                <a:lnTo>
                  <a:pt x="51482" y="49542"/>
                </a:lnTo>
                <a:lnTo>
                  <a:pt x="50060" y="51871"/>
                </a:lnTo>
                <a:lnTo>
                  <a:pt x="48637" y="54070"/>
                </a:lnTo>
                <a:lnTo>
                  <a:pt x="47084" y="56139"/>
                </a:lnTo>
                <a:lnTo>
                  <a:pt x="45403" y="58209"/>
                </a:lnTo>
                <a:lnTo>
                  <a:pt x="43721" y="60020"/>
                </a:lnTo>
                <a:lnTo>
                  <a:pt x="41910" y="61960"/>
                </a:lnTo>
                <a:lnTo>
                  <a:pt x="40099" y="63642"/>
                </a:lnTo>
                <a:lnTo>
                  <a:pt x="38289" y="65323"/>
                </a:lnTo>
                <a:lnTo>
                  <a:pt x="36348" y="66876"/>
                </a:lnTo>
                <a:lnTo>
                  <a:pt x="34408" y="68428"/>
                </a:lnTo>
                <a:lnTo>
                  <a:pt x="30657" y="71144"/>
                </a:lnTo>
                <a:lnTo>
                  <a:pt x="26906" y="73472"/>
                </a:lnTo>
                <a:lnTo>
                  <a:pt x="23284" y="75413"/>
                </a:lnTo>
                <a:lnTo>
                  <a:pt x="20050" y="77094"/>
                </a:lnTo>
                <a:lnTo>
                  <a:pt x="17075" y="78388"/>
                </a:lnTo>
                <a:lnTo>
                  <a:pt x="14488" y="79164"/>
                </a:lnTo>
                <a:lnTo>
                  <a:pt x="12548" y="79681"/>
                </a:lnTo>
                <a:lnTo>
                  <a:pt x="12548" y="79681"/>
                </a:lnTo>
                <a:close/>
              </a:path>
            </a:pathLst>
          </a:custGeom>
          <a:noFill/>
          <a:ln w="51750" cap="rnd" cmpd="sng">
            <a:solidFill>
              <a:srgbClr val="28363B"/>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7" name="Google Shape;267;p31"/>
          <p:cNvSpPr txBox="1">
            <a:spLocks noGrp="1"/>
          </p:cNvSpPr>
          <p:nvPr>
            <p:ph type="subTitle" idx="1"/>
          </p:nvPr>
        </p:nvSpPr>
        <p:spPr>
          <a:xfrm>
            <a:off x="963733" y="5198833"/>
            <a:ext cx="2592000" cy="570900"/>
          </a:xfrm>
          <a:prstGeom prst="rect">
            <a:avLst/>
          </a:prstGeom>
        </p:spPr>
        <p:txBody>
          <a:bodyPr spcFirstLastPara="1" wrap="square" lIns="121900" tIns="121900" rIns="121900" bIns="121900" anchor="t" anchorCtr="0">
            <a:normAutofit/>
          </a:bodyPr>
          <a:lstStyle>
            <a:lvl1pPr lvl="0" algn="ctr" rtl="0">
              <a:spcBef>
                <a:spcPts val="0"/>
              </a:spcBef>
              <a:spcAft>
                <a:spcPts val="0"/>
              </a:spcAft>
              <a:buSzPts val="1700"/>
              <a:buNone/>
              <a:defRPr sz="17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pic>
        <p:nvPicPr>
          <p:cNvPr id="268" name="Google Shape;268;p31"/>
          <p:cNvPicPr preferRelativeResize="0"/>
          <p:nvPr/>
        </p:nvPicPr>
        <p:blipFill rotWithShape="1">
          <a:blip r:embed="rId2">
            <a:alphaModFix amt="11000"/>
          </a:blip>
          <a:srcRect l="-6410" t="-3050" r="6410" b="7136"/>
          <a:stretch/>
        </p:blipFill>
        <p:spPr>
          <a:xfrm>
            <a:off x="6876987" y="3562800"/>
            <a:ext cx="5315012" cy="3295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Clr>
                <a:srgbClr val="888888"/>
              </a:buClr>
              <a:buSzPts val="1200"/>
              <a:buFont typeface="Calibri"/>
              <a:buNone/>
              <a:defRPr/>
            </a:lvl1pPr>
            <a:lvl2pPr marL="0" lvl="1" indent="0" algn="ctr">
              <a:spcBef>
                <a:spcPts val="0"/>
              </a:spcBef>
              <a:spcAft>
                <a:spcPts val="0"/>
              </a:spcAft>
              <a:buClr>
                <a:srgbClr val="888888"/>
              </a:buClr>
              <a:buSzPts val="1200"/>
              <a:buFont typeface="Calibri"/>
              <a:buNone/>
              <a:defRPr/>
            </a:lvl2pPr>
            <a:lvl3pPr marL="0" lvl="2" indent="0" algn="ctr">
              <a:spcBef>
                <a:spcPts val="0"/>
              </a:spcBef>
              <a:spcAft>
                <a:spcPts val="0"/>
              </a:spcAft>
              <a:buClr>
                <a:srgbClr val="888888"/>
              </a:buClr>
              <a:buSzPts val="1200"/>
              <a:buFont typeface="Calibri"/>
              <a:buNone/>
              <a:defRPr/>
            </a:lvl3pPr>
            <a:lvl4pPr marL="0" lvl="3" indent="0" algn="ctr">
              <a:spcBef>
                <a:spcPts val="0"/>
              </a:spcBef>
              <a:spcAft>
                <a:spcPts val="0"/>
              </a:spcAft>
              <a:buClr>
                <a:srgbClr val="888888"/>
              </a:buClr>
              <a:buSzPts val="1200"/>
              <a:buFont typeface="Calibri"/>
              <a:buNone/>
              <a:defRPr/>
            </a:lvl4pPr>
            <a:lvl5pPr marL="0" lvl="4" indent="0" algn="ctr">
              <a:spcBef>
                <a:spcPts val="0"/>
              </a:spcBef>
              <a:spcAft>
                <a:spcPts val="0"/>
              </a:spcAft>
              <a:buClr>
                <a:srgbClr val="888888"/>
              </a:buClr>
              <a:buSzPts val="1200"/>
              <a:buFont typeface="Calibri"/>
              <a:buNone/>
              <a:defRPr/>
            </a:lvl5pPr>
            <a:lvl6pPr marL="0" lvl="5" indent="0" algn="ctr">
              <a:spcBef>
                <a:spcPts val="0"/>
              </a:spcBef>
              <a:spcAft>
                <a:spcPts val="0"/>
              </a:spcAft>
              <a:buClr>
                <a:srgbClr val="888888"/>
              </a:buClr>
              <a:buSzPts val="1200"/>
              <a:buFont typeface="Calibri"/>
              <a:buNone/>
              <a:defRPr/>
            </a:lvl6pPr>
            <a:lvl7pPr marL="0" lvl="6" indent="0" algn="ctr">
              <a:spcBef>
                <a:spcPts val="0"/>
              </a:spcBef>
              <a:spcAft>
                <a:spcPts val="0"/>
              </a:spcAft>
              <a:buClr>
                <a:srgbClr val="888888"/>
              </a:buClr>
              <a:buSzPts val="1200"/>
              <a:buFont typeface="Calibri"/>
              <a:buNone/>
              <a:defRPr/>
            </a:lvl7pPr>
            <a:lvl8pPr marL="0" lvl="7" indent="0" algn="ctr">
              <a:spcBef>
                <a:spcPts val="0"/>
              </a:spcBef>
              <a:spcAft>
                <a:spcPts val="0"/>
              </a:spcAft>
              <a:buClr>
                <a:srgbClr val="888888"/>
              </a:buClr>
              <a:buSzPts val="1200"/>
              <a:buFont typeface="Calibri"/>
              <a:buNone/>
              <a:defRPr/>
            </a:lvl8pPr>
            <a:lvl9pPr marL="0" lvl="8" indent="0" algn="ctr">
              <a:spcBef>
                <a:spcPts val="0"/>
              </a:spcBef>
              <a:spcAft>
                <a:spcPts val="0"/>
              </a:spcAft>
              <a:buClr>
                <a:srgbClr val="888888"/>
              </a:buClr>
              <a:buSzPts val="1200"/>
              <a:buFont typeface="Calibri"/>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1">
  <p:cSld name="CUSTOM_25">
    <p:spTree>
      <p:nvGrpSpPr>
        <p:cNvPr id="1" name="Shape 269"/>
        <p:cNvGrpSpPr/>
        <p:nvPr/>
      </p:nvGrpSpPr>
      <p:grpSpPr>
        <a:xfrm>
          <a:off x="0" y="0"/>
          <a:ext cx="0" cy="0"/>
          <a:chOff x="0" y="0"/>
          <a:chExt cx="0" cy="0"/>
        </a:xfrm>
      </p:grpSpPr>
      <p:sp>
        <p:nvSpPr>
          <p:cNvPr id="270" name="Google Shape;270;p32"/>
          <p:cNvSpPr/>
          <p:nvPr/>
        </p:nvSpPr>
        <p:spPr>
          <a:xfrm>
            <a:off x="567992" y="2249400"/>
            <a:ext cx="2647200" cy="2647200"/>
          </a:xfrm>
          <a:prstGeom prst="rect">
            <a:avLst/>
          </a:prstGeom>
          <a:solidFill>
            <a:srgbClr val="2E5E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1" name="Google Shape;271;p32"/>
          <p:cNvSpPr/>
          <p:nvPr/>
        </p:nvSpPr>
        <p:spPr>
          <a:xfrm>
            <a:off x="3370931" y="2249400"/>
            <a:ext cx="2647200" cy="2647200"/>
          </a:xfrm>
          <a:prstGeom prst="rect">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2" name="Google Shape;272;p32"/>
          <p:cNvSpPr/>
          <p:nvPr/>
        </p:nvSpPr>
        <p:spPr>
          <a:xfrm>
            <a:off x="6173869" y="2249400"/>
            <a:ext cx="2647200" cy="2647200"/>
          </a:xfrm>
          <a:prstGeom prst="rect">
            <a:avLst/>
          </a:prstGeom>
          <a:solidFill>
            <a:srgbClr val="00C7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3" name="Google Shape;273;p32"/>
          <p:cNvSpPr/>
          <p:nvPr/>
        </p:nvSpPr>
        <p:spPr>
          <a:xfrm>
            <a:off x="8976808" y="2249400"/>
            <a:ext cx="2647200" cy="2647200"/>
          </a:xfrm>
          <a:prstGeom prst="rect">
            <a:avLst/>
          </a:prstGeom>
          <a:solidFill>
            <a:srgbClr val="AADC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74" name="Google Shape;274;p32"/>
          <p:cNvGrpSpPr/>
          <p:nvPr/>
        </p:nvGrpSpPr>
        <p:grpSpPr>
          <a:xfrm>
            <a:off x="3003448" y="3266849"/>
            <a:ext cx="611985" cy="611985"/>
            <a:chOff x="4898908" y="4195167"/>
            <a:chExt cx="459000" cy="459000"/>
          </a:xfrm>
        </p:grpSpPr>
        <p:sp>
          <p:nvSpPr>
            <p:cNvPr id="275" name="Google Shape;275;p32"/>
            <p:cNvSpPr/>
            <p:nvPr/>
          </p:nvSpPr>
          <p:spPr>
            <a:xfrm>
              <a:off x="4898908" y="4195167"/>
              <a:ext cx="459000" cy="459000"/>
            </a:xfrm>
            <a:prstGeom prst="ellipse">
              <a:avLst/>
            </a:prstGeom>
            <a:solidFill>
              <a:srgbClr val="F2F2F2"/>
            </a:solidFill>
            <a:ln>
              <a:noFill/>
            </a:ln>
          </p:spPr>
          <p:txBody>
            <a:bodyPr spcFirstLastPara="1" wrap="square" lIns="0" tIns="121900" rIns="0" bIns="121900" anchor="ctr" anchorCtr="0">
              <a:noAutofit/>
            </a:bodyPr>
            <a:lstStyle/>
            <a:p>
              <a:pPr marL="0" lvl="0" indent="0" algn="ctr" rtl="0">
                <a:spcBef>
                  <a:spcPts val="0"/>
                </a:spcBef>
                <a:spcAft>
                  <a:spcPts val="0"/>
                </a:spcAft>
                <a:buNone/>
              </a:pPr>
              <a:endParaRPr sz="1900">
                <a:solidFill>
                  <a:srgbClr val="082D49"/>
                </a:solidFill>
              </a:endParaRPr>
            </a:p>
          </p:txBody>
        </p:sp>
        <p:sp>
          <p:nvSpPr>
            <p:cNvPr id="276" name="Google Shape;276;p32"/>
            <p:cNvSpPr/>
            <p:nvPr/>
          </p:nvSpPr>
          <p:spPr>
            <a:xfrm>
              <a:off x="5101067" y="4330887"/>
              <a:ext cx="93400" cy="187578"/>
            </a:xfrm>
            <a:custGeom>
              <a:avLst/>
              <a:gdLst/>
              <a:ahLst/>
              <a:cxnLst/>
              <a:rect l="l" t="t" r="r" b="b"/>
              <a:pathLst>
                <a:path w="102637" h="206130" fill="none" extrusionOk="0">
                  <a:moveTo>
                    <a:pt x="0" y="1"/>
                  </a:moveTo>
                  <a:lnTo>
                    <a:pt x="102637" y="103065"/>
                  </a:lnTo>
                  <a:lnTo>
                    <a:pt x="0" y="206129"/>
                  </a:lnTo>
                </a:path>
              </a:pathLst>
            </a:custGeom>
            <a:noFill/>
            <a:ln w="19050" cap="rnd" cmpd="sng">
              <a:solidFill>
                <a:srgbClr val="082D4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77" name="Google Shape;277;p32"/>
          <p:cNvGrpSpPr/>
          <p:nvPr/>
        </p:nvGrpSpPr>
        <p:grpSpPr>
          <a:xfrm>
            <a:off x="5789848" y="3266849"/>
            <a:ext cx="611985" cy="611985"/>
            <a:chOff x="4898908" y="4195167"/>
            <a:chExt cx="459000" cy="459000"/>
          </a:xfrm>
        </p:grpSpPr>
        <p:sp>
          <p:nvSpPr>
            <p:cNvPr id="278" name="Google Shape;278;p32"/>
            <p:cNvSpPr/>
            <p:nvPr/>
          </p:nvSpPr>
          <p:spPr>
            <a:xfrm>
              <a:off x="4898908" y="4195167"/>
              <a:ext cx="459000" cy="459000"/>
            </a:xfrm>
            <a:prstGeom prst="ellipse">
              <a:avLst/>
            </a:prstGeom>
            <a:solidFill>
              <a:srgbClr val="F2F2F2"/>
            </a:solidFill>
            <a:ln>
              <a:noFill/>
            </a:ln>
          </p:spPr>
          <p:txBody>
            <a:bodyPr spcFirstLastPara="1" wrap="square" lIns="0" tIns="121900" rIns="0" bIns="121900" anchor="ctr" anchorCtr="0">
              <a:noAutofit/>
            </a:bodyPr>
            <a:lstStyle/>
            <a:p>
              <a:pPr marL="0" lvl="0" indent="0" algn="ctr" rtl="0">
                <a:spcBef>
                  <a:spcPts val="0"/>
                </a:spcBef>
                <a:spcAft>
                  <a:spcPts val="0"/>
                </a:spcAft>
                <a:buNone/>
              </a:pPr>
              <a:endParaRPr sz="1900">
                <a:solidFill>
                  <a:srgbClr val="082D49"/>
                </a:solidFill>
              </a:endParaRPr>
            </a:p>
          </p:txBody>
        </p:sp>
        <p:sp>
          <p:nvSpPr>
            <p:cNvPr id="279" name="Google Shape;279;p32"/>
            <p:cNvSpPr/>
            <p:nvPr/>
          </p:nvSpPr>
          <p:spPr>
            <a:xfrm>
              <a:off x="5101067" y="4330887"/>
              <a:ext cx="93400" cy="187578"/>
            </a:xfrm>
            <a:custGeom>
              <a:avLst/>
              <a:gdLst/>
              <a:ahLst/>
              <a:cxnLst/>
              <a:rect l="l" t="t" r="r" b="b"/>
              <a:pathLst>
                <a:path w="102637" h="206130" fill="none" extrusionOk="0">
                  <a:moveTo>
                    <a:pt x="0" y="1"/>
                  </a:moveTo>
                  <a:lnTo>
                    <a:pt x="102637" y="103065"/>
                  </a:lnTo>
                  <a:lnTo>
                    <a:pt x="0" y="206129"/>
                  </a:lnTo>
                </a:path>
              </a:pathLst>
            </a:custGeom>
            <a:noFill/>
            <a:ln w="19050" cap="rnd" cmpd="sng">
              <a:solidFill>
                <a:srgbClr val="082D4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80" name="Google Shape;280;p32"/>
          <p:cNvGrpSpPr/>
          <p:nvPr/>
        </p:nvGrpSpPr>
        <p:grpSpPr>
          <a:xfrm>
            <a:off x="8576248" y="3266849"/>
            <a:ext cx="611985" cy="611985"/>
            <a:chOff x="4898908" y="4195167"/>
            <a:chExt cx="459000" cy="459000"/>
          </a:xfrm>
        </p:grpSpPr>
        <p:sp>
          <p:nvSpPr>
            <p:cNvPr id="281" name="Google Shape;281;p32"/>
            <p:cNvSpPr/>
            <p:nvPr/>
          </p:nvSpPr>
          <p:spPr>
            <a:xfrm>
              <a:off x="4898908" y="4195167"/>
              <a:ext cx="459000" cy="459000"/>
            </a:xfrm>
            <a:prstGeom prst="ellipse">
              <a:avLst/>
            </a:prstGeom>
            <a:solidFill>
              <a:srgbClr val="F2F2F2"/>
            </a:solidFill>
            <a:ln>
              <a:noFill/>
            </a:ln>
          </p:spPr>
          <p:txBody>
            <a:bodyPr spcFirstLastPara="1" wrap="square" lIns="0" tIns="121900" rIns="0" bIns="121900" anchor="ctr" anchorCtr="0">
              <a:noAutofit/>
            </a:bodyPr>
            <a:lstStyle/>
            <a:p>
              <a:pPr marL="0" lvl="0" indent="0" algn="ctr" rtl="0">
                <a:spcBef>
                  <a:spcPts val="0"/>
                </a:spcBef>
                <a:spcAft>
                  <a:spcPts val="0"/>
                </a:spcAft>
                <a:buNone/>
              </a:pPr>
              <a:endParaRPr sz="1900">
                <a:solidFill>
                  <a:srgbClr val="082D49"/>
                </a:solidFill>
              </a:endParaRPr>
            </a:p>
          </p:txBody>
        </p:sp>
        <p:sp>
          <p:nvSpPr>
            <p:cNvPr id="282" name="Google Shape;282;p32"/>
            <p:cNvSpPr/>
            <p:nvPr/>
          </p:nvSpPr>
          <p:spPr>
            <a:xfrm>
              <a:off x="5101067" y="4330887"/>
              <a:ext cx="93400" cy="187578"/>
            </a:xfrm>
            <a:custGeom>
              <a:avLst/>
              <a:gdLst/>
              <a:ahLst/>
              <a:cxnLst/>
              <a:rect l="l" t="t" r="r" b="b"/>
              <a:pathLst>
                <a:path w="102637" h="206130" fill="none" extrusionOk="0">
                  <a:moveTo>
                    <a:pt x="0" y="1"/>
                  </a:moveTo>
                  <a:lnTo>
                    <a:pt x="102637" y="103065"/>
                  </a:lnTo>
                  <a:lnTo>
                    <a:pt x="0" y="206129"/>
                  </a:lnTo>
                </a:path>
              </a:pathLst>
            </a:custGeom>
            <a:noFill/>
            <a:ln w="19050" cap="rnd" cmpd="sng">
              <a:solidFill>
                <a:srgbClr val="082D4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83" name="Google Shape;283;p32"/>
          <p:cNvSpPr txBox="1"/>
          <p:nvPr/>
        </p:nvSpPr>
        <p:spPr>
          <a:xfrm>
            <a:off x="717167" y="3279000"/>
            <a:ext cx="2308500" cy="5952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00">
              <a:solidFill>
                <a:schemeClr val="lt1"/>
              </a:solidFill>
              <a:latin typeface="Roboto Light"/>
              <a:ea typeface="Roboto Light"/>
              <a:cs typeface="Roboto Light"/>
              <a:sym typeface="Roboto Light"/>
            </a:endParaRPr>
          </a:p>
        </p:txBody>
      </p:sp>
      <p:sp>
        <p:nvSpPr>
          <p:cNvPr id="284" name="Google Shape;284;p32"/>
          <p:cNvSpPr txBox="1"/>
          <p:nvPr/>
        </p:nvSpPr>
        <p:spPr>
          <a:xfrm>
            <a:off x="3603883" y="3279000"/>
            <a:ext cx="2308500" cy="5952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00">
              <a:solidFill>
                <a:schemeClr val="dk1"/>
              </a:solidFill>
              <a:latin typeface="Roboto Light"/>
              <a:ea typeface="Roboto Light"/>
              <a:cs typeface="Roboto Light"/>
              <a:sym typeface="Roboto Light"/>
            </a:endParaRPr>
          </a:p>
        </p:txBody>
      </p:sp>
      <p:sp>
        <p:nvSpPr>
          <p:cNvPr id="285" name="Google Shape;285;p32"/>
          <p:cNvSpPr txBox="1"/>
          <p:nvPr/>
        </p:nvSpPr>
        <p:spPr>
          <a:xfrm>
            <a:off x="9188383" y="3279000"/>
            <a:ext cx="2308500" cy="5952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00">
              <a:solidFill>
                <a:schemeClr val="dk1"/>
              </a:solidFill>
              <a:latin typeface="Roboto Light"/>
              <a:ea typeface="Roboto Light"/>
              <a:cs typeface="Roboto Light"/>
              <a:sym typeface="Roboto Light"/>
            </a:endParaRPr>
          </a:p>
        </p:txBody>
      </p:sp>
      <p:sp>
        <p:nvSpPr>
          <p:cNvPr id="286" name="Google Shape;286;p32"/>
          <p:cNvSpPr txBox="1"/>
          <p:nvPr/>
        </p:nvSpPr>
        <p:spPr>
          <a:xfrm>
            <a:off x="6343250" y="3279000"/>
            <a:ext cx="2308500" cy="5952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00">
              <a:solidFill>
                <a:schemeClr val="dk1"/>
              </a:solidFill>
              <a:latin typeface="Roboto Light"/>
              <a:ea typeface="Roboto Light"/>
              <a:cs typeface="Roboto Light"/>
              <a:sym typeface="Roboto Light"/>
            </a:endParaRPr>
          </a:p>
        </p:txBody>
      </p:sp>
      <p:sp>
        <p:nvSpPr>
          <p:cNvPr id="287" name="Google Shape;287;p32"/>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88" name="Google Shape;288;p32"/>
          <p:cNvSpPr txBox="1">
            <a:spLocks noGrp="1"/>
          </p:cNvSpPr>
          <p:nvPr>
            <p:ph type="title" idx="2"/>
          </p:nvPr>
        </p:nvSpPr>
        <p:spPr>
          <a:xfrm>
            <a:off x="-8000" y="687033"/>
            <a:ext cx="122247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Layout 2">
  <p:cSld name="CUSTOM_27">
    <p:bg>
      <p:bgPr>
        <a:solidFill>
          <a:srgbClr val="FFFFFF"/>
        </a:solidFill>
        <a:effectLst/>
      </p:bgPr>
    </p:bg>
    <p:spTree>
      <p:nvGrpSpPr>
        <p:cNvPr id="1" name="Shape 289"/>
        <p:cNvGrpSpPr/>
        <p:nvPr/>
      </p:nvGrpSpPr>
      <p:grpSpPr>
        <a:xfrm>
          <a:off x="0" y="0"/>
          <a:ext cx="0" cy="0"/>
          <a:chOff x="0" y="0"/>
          <a:chExt cx="0" cy="0"/>
        </a:xfrm>
      </p:grpSpPr>
      <p:sp>
        <p:nvSpPr>
          <p:cNvPr id="290" name="Google Shape;290;p33"/>
          <p:cNvSpPr/>
          <p:nvPr/>
        </p:nvSpPr>
        <p:spPr>
          <a:xfrm flipH="1">
            <a:off x="8444400" y="1897257"/>
            <a:ext cx="3237900" cy="4238100"/>
          </a:xfrm>
          <a:prstGeom prst="round2DiagRect">
            <a:avLst>
              <a:gd name="adj1" fmla="val 16667"/>
              <a:gd name="adj2" fmla="val 0"/>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91" name="Google Shape;291;p33"/>
          <p:cNvSpPr txBox="1"/>
          <p:nvPr/>
        </p:nvSpPr>
        <p:spPr>
          <a:xfrm>
            <a:off x="8479667" y="2542993"/>
            <a:ext cx="3162000" cy="3592500"/>
          </a:xfrm>
          <a:prstGeom prst="rect">
            <a:avLst/>
          </a:prstGeom>
          <a:noFill/>
          <a:ln>
            <a:noFill/>
          </a:ln>
        </p:spPr>
        <p:txBody>
          <a:bodyPr spcFirstLastPara="1" wrap="square" lIns="243825" tIns="243825" rIns="243825" bIns="243825" anchor="t" anchorCtr="0">
            <a:noAutofit/>
          </a:bodyPr>
          <a:lstStyle/>
          <a:p>
            <a:pPr marL="0" lvl="0" indent="0" algn="l" rtl="0">
              <a:lnSpc>
                <a:spcPct val="115000"/>
              </a:lnSpc>
              <a:spcBef>
                <a:spcPts val="0"/>
              </a:spcBef>
              <a:spcAft>
                <a:spcPts val="0"/>
              </a:spcAft>
              <a:buNone/>
            </a:pPr>
            <a:endParaRPr sz="1900">
              <a:latin typeface="Roboto Light"/>
              <a:ea typeface="Roboto Light"/>
              <a:cs typeface="Roboto Light"/>
              <a:sym typeface="Roboto Light"/>
            </a:endParaRPr>
          </a:p>
        </p:txBody>
      </p:sp>
      <p:sp>
        <p:nvSpPr>
          <p:cNvPr id="292" name="Google Shape;292;p33"/>
          <p:cNvSpPr/>
          <p:nvPr/>
        </p:nvSpPr>
        <p:spPr>
          <a:xfrm>
            <a:off x="8443599" y="1793467"/>
            <a:ext cx="3236400" cy="635700"/>
          </a:xfrm>
          <a:prstGeom prst="roundRect">
            <a:avLst>
              <a:gd name="adj" fmla="val 13342"/>
            </a:avLst>
          </a:prstGeom>
          <a:solidFill>
            <a:srgbClr val="04346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Roboto Light"/>
              <a:ea typeface="Roboto Light"/>
              <a:cs typeface="Roboto Light"/>
              <a:sym typeface="Roboto Light"/>
            </a:endParaRPr>
          </a:p>
        </p:txBody>
      </p:sp>
      <p:sp>
        <p:nvSpPr>
          <p:cNvPr id="293" name="Google Shape;293;p33"/>
          <p:cNvSpPr/>
          <p:nvPr/>
        </p:nvSpPr>
        <p:spPr>
          <a:xfrm flipH="1">
            <a:off x="623733" y="1896064"/>
            <a:ext cx="3237900" cy="4238100"/>
          </a:xfrm>
          <a:prstGeom prst="round2DiagRect">
            <a:avLst>
              <a:gd name="adj1" fmla="val 16667"/>
              <a:gd name="adj2" fmla="val 0"/>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94" name="Google Shape;294;p33"/>
          <p:cNvSpPr txBox="1"/>
          <p:nvPr/>
        </p:nvSpPr>
        <p:spPr>
          <a:xfrm>
            <a:off x="659000" y="2541965"/>
            <a:ext cx="3162000" cy="3592500"/>
          </a:xfrm>
          <a:prstGeom prst="rect">
            <a:avLst/>
          </a:prstGeom>
          <a:noFill/>
          <a:ln>
            <a:noFill/>
          </a:ln>
        </p:spPr>
        <p:txBody>
          <a:bodyPr spcFirstLastPara="1" wrap="square" lIns="243825" tIns="243825" rIns="243825" bIns="243825" anchor="t" anchorCtr="0">
            <a:noAutofit/>
          </a:bodyPr>
          <a:lstStyle/>
          <a:p>
            <a:pPr marL="0" lvl="0" indent="0" algn="l" rtl="0">
              <a:lnSpc>
                <a:spcPct val="115000"/>
              </a:lnSpc>
              <a:spcBef>
                <a:spcPts val="0"/>
              </a:spcBef>
              <a:spcAft>
                <a:spcPts val="0"/>
              </a:spcAft>
              <a:buNone/>
            </a:pPr>
            <a:endParaRPr sz="1900">
              <a:latin typeface="Roboto Light"/>
              <a:ea typeface="Roboto Light"/>
              <a:cs typeface="Roboto Light"/>
              <a:sym typeface="Roboto Light"/>
            </a:endParaRPr>
          </a:p>
        </p:txBody>
      </p:sp>
      <p:sp>
        <p:nvSpPr>
          <p:cNvPr id="295" name="Google Shape;295;p33"/>
          <p:cNvSpPr/>
          <p:nvPr/>
        </p:nvSpPr>
        <p:spPr>
          <a:xfrm>
            <a:off x="624432" y="1793467"/>
            <a:ext cx="3236400" cy="635700"/>
          </a:xfrm>
          <a:prstGeom prst="roundRect">
            <a:avLst>
              <a:gd name="adj" fmla="val 13342"/>
            </a:avLst>
          </a:prstGeom>
          <a:solidFill>
            <a:srgbClr val="2E5E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i="0" u="none" strike="noStrike" cap="none">
              <a:solidFill>
                <a:schemeClr val="lt1"/>
              </a:solidFill>
              <a:latin typeface="Roboto"/>
              <a:ea typeface="Roboto"/>
              <a:cs typeface="Roboto"/>
              <a:sym typeface="Roboto"/>
            </a:endParaRPr>
          </a:p>
        </p:txBody>
      </p:sp>
      <p:sp>
        <p:nvSpPr>
          <p:cNvPr id="296" name="Google Shape;296;p33"/>
          <p:cNvSpPr/>
          <p:nvPr/>
        </p:nvSpPr>
        <p:spPr>
          <a:xfrm flipH="1">
            <a:off x="4541150" y="1896064"/>
            <a:ext cx="3237900" cy="4238100"/>
          </a:xfrm>
          <a:prstGeom prst="round2DiagRect">
            <a:avLst>
              <a:gd name="adj1" fmla="val 16667"/>
              <a:gd name="adj2" fmla="val 0"/>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97" name="Google Shape;297;p33"/>
          <p:cNvSpPr txBox="1"/>
          <p:nvPr/>
        </p:nvSpPr>
        <p:spPr>
          <a:xfrm>
            <a:off x="4576417" y="2541981"/>
            <a:ext cx="3162000" cy="3592500"/>
          </a:xfrm>
          <a:prstGeom prst="rect">
            <a:avLst/>
          </a:prstGeom>
          <a:noFill/>
          <a:ln>
            <a:noFill/>
          </a:ln>
        </p:spPr>
        <p:txBody>
          <a:bodyPr spcFirstLastPara="1" wrap="square" lIns="243825" tIns="243825" rIns="243825" bIns="243825" anchor="t" anchorCtr="0">
            <a:noAutofit/>
          </a:bodyPr>
          <a:lstStyle/>
          <a:p>
            <a:pPr marL="0" lvl="0" indent="0" algn="l" rtl="0">
              <a:lnSpc>
                <a:spcPct val="115000"/>
              </a:lnSpc>
              <a:spcBef>
                <a:spcPts val="0"/>
              </a:spcBef>
              <a:spcAft>
                <a:spcPts val="0"/>
              </a:spcAft>
              <a:buNone/>
            </a:pPr>
            <a:endParaRPr sz="1900">
              <a:latin typeface="Roboto Light"/>
              <a:ea typeface="Roboto Light"/>
              <a:cs typeface="Roboto Light"/>
              <a:sym typeface="Roboto Light"/>
            </a:endParaRPr>
          </a:p>
        </p:txBody>
      </p:sp>
      <p:sp>
        <p:nvSpPr>
          <p:cNvPr id="298" name="Google Shape;298;p33"/>
          <p:cNvSpPr txBox="1"/>
          <p:nvPr/>
        </p:nvSpPr>
        <p:spPr>
          <a:xfrm>
            <a:off x="4488950" y="1793333"/>
            <a:ext cx="3123300" cy="635700"/>
          </a:xfrm>
          <a:prstGeom prst="rect">
            <a:avLst/>
          </a:prstGeom>
          <a:noFill/>
          <a:ln>
            <a:noFill/>
          </a:ln>
        </p:spPr>
        <p:txBody>
          <a:bodyPr spcFirstLastPara="1" wrap="square" lIns="182875" tIns="121900" rIns="121900" bIns="121900" anchor="t" anchorCtr="0">
            <a:noAutofit/>
          </a:bodyPr>
          <a:lstStyle/>
          <a:p>
            <a:pPr marL="0" lvl="0" indent="0" algn="l" rtl="0">
              <a:spcBef>
                <a:spcPts val="0"/>
              </a:spcBef>
              <a:spcAft>
                <a:spcPts val="0"/>
              </a:spcAft>
              <a:buNone/>
            </a:pPr>
            <a:endParaRPr sz="1900">
              <a:solidFill>
                <a:srgbClr val="28363B"/>
              </a:solidFill>
              <a:latin typeface="Roboto Medium"/>
              <a:ea typeface="Roboto Medium"/>
              <a:cs typeface="Roboto Medium"/>
              <a:sym typeface="Roboto Medium"/>
            </a:endParaRPr>
          </a:p>
        </p:txBody>
      </p:sp>
      <p:sp>
        <p:nvSpPr>
          <p:cNvPr id="299" name="Google Shape;299;p33"/>
          <p:cNvSpPr txBox="1"/>
          <p:nvPr/>
        </p:nvSpPr>
        <p:spPr>
          <a:xfrm>
            <a:off x="8406367" y="1793333"/>
            <a:ext cx="3098400" cy="635700"/>
          </a:xfrm>
          <a:prstGeom prst="rect">
            <a:avLst/>
          </a:prstGeom>
          <a:noFill/>
          <a:ln>
            <a:noFill/>
          </a:ln>
        </p:spPr>
        <p:txBody>
          <a:bodyPr spcFirstLastPara="1" wrap="square" lIns="182875" tIns="121900" rIns="121900" bIns="121900" anchor="t" anchorCtr="0">
            <a:noAutofit/>
          </a:bodyPr>
          <a:lstStyle/>
          <a:p>
            <a:pPr marL="0" lvl="0" indent="0" algn="l" rtl="0">
              <a:spcBef>
                <a:spcPts val="0"/>
              </a:spcBef>
              <a:spcAft>
                <a:spcPts val="0"/>
              </a:spcAft>
              <a:buNone/>
            </a:pPr>
            <a:endParaRPr sz="1900">
              <a:solidFill>
                <a:schemeClr val="lt1"/>
              </a:solidFill>
              <a:latin typeface="Roboto"/>
              <a:ea typeface="Roboto"/>
              <a:cs typeface="Roboto"/>
              <a:sym typeface="Roboto"/>
            </a:endParaRPr>
          </a:p>
        </p:txBody>
      </p:sp>
      <p:sp>
        <p:nvSpPr>
          <p:cNvPr id="300" name="Google Shape;300;p33"/>
          <p:cNvSpPr/>
          <p:nvPr/>
        </p:nvSpPr>
        <p:spPr>
          <a:xfrm>
            <a:off x="4532149" y="1793467"/>
            <a:ext cx="3236400" cy="635700"/>
          </a:xfrm>
          <a:prstGeom prst="roundRect">
            <a:avLst>
              <a:gd name="adj" fmla="val 13342"/>
            </a:avLst>
          </a:prstGeom>
          <a:solidFill>
            <a:srgbClr val="FCB91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i="0" u="none" strike="noStrike" cap="none">
              <a:solidFill>
                <a:srgbClr val="000000"/>
              </a:solidFill>
              <a:latin typeface="Roboto"/>
              <a:ea typeface="Roboto"/>
              <a:cs typeface="Roboto"/>
              <a:sym typeface="Roboto"/>
            </a:endParaRPr>
          </a:p>
        </p:txBody>
      </p:sp>
      <p:sp>
        <p:nvSpPr>
          <p:cNvPr id="301" name="Google Shape;301;p33"/>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302" name="Google Shape;302;p33"/>
          <p:cNvSpPr txBox="1">
            <a:spLocks noGrp="1"/>
          </p:cNvSpPr>
          <p:nvPr>
            <p:ph type="title" idx="2"/>
          </p:nvPr>
        </p:nvSpPr>
        <p:spPr>
          <a:xfrm>
            <a:off x="-8000" y="687033"/>
            <a:ext cx="122247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2 1">
  <p:cSld name="CUSTOM_27_1">
    <p:bg>
      <p:bgPr>
        <a:solidFill>
          <a:srgbClr val="FFFFFF"/>
        </a:solidFill>
        <a:effectLst/>
      </p:bgPr>
    </p:bg>
    <p:spTree>
      <p:nvGrpSpPr>
        <p:cNvPr id="1" name="Shape 303"/>
        <p:cNvGrpSpPr/>
        <p:nvPr/>
      </p:nvGrpSpPr>
      <p:grpSpPr>
        <a:xfrm>
          <a:off x="0" y="0"/>
          <a:ext cx="0" cy="0"/>
          <a:chOff x="0" y="0"/>
          <a:chExt cx="0" cy="0"/>
        </a:xfrm>
      </p:grpSpPr>
      <p:sp>
        <p:nvSpPr>
          <p:cNvPr id="304" name="Google Shape;304;p34"/>
          <p:cNvSpPr/>
          <p:nvPr/>
        </p:nvSpPr>
        <p:spPr>
          <a:xfrm flipH="1">
            <a:off x="682455" y="2377467"/>
            <a:ext cx="3237900" cy="3550500"/>
          </a:xfrm>
          <a:prstGeom prst="round2DiagRect">
            <a:avLst>
              <a:gd name="adj1" fmla="val 16667"/>
              <a:gd name="adj2" fmla="val 0"/>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305" name="Google Shape;305;p34"/>
          <p:cNvGrpSpPr/>
          <p:nvPr/>
        </p:nvGrpSpPr>
        <p:grpSpPr>
          <a:xfrm>
            <a:off x="682378" y="1587237"/>
            <a:ext cx="711186" cy="711306"/>
            <a:chOff x="457200" y="1378813"/>
            <a:chExt cx="695400" cy="695450"/>
          </a:xfrm>
        </p:grpSpPr>
        <p:sp>
          <p:nvSpPr>
            <p:cNvPr id="306" name="Google Shape;306;p34"/>
            <p:cNvSpPr/>
            <p:nvPr/>
          </p:nvSpPr>
          <p:spPr>
            <a:xfrm>
              <a:off x="457200" y="1378813"/>
              <a:ext cx="695400" cy="621300"/>
            </a:xfrm>
            <a:prstGeom prst="roundRect">
              <a:avLst>
                <a:gd name="adj" fmla="val 16667"/>
              </a:avLst>
            </a:prstGeom>
            <a:solidFill>
              <a:schemeClr val="dk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Roboto Light"/>
                  <a:ea typeface="Roboto Light"/>
                  <a:cs typeface="Roboto Light"/>
                  <a:sym typeface="Roboto Light"/>
                </a:rPr>
                <a:t>01</a:t>
              </a:r>
              <a:endParaRPr sz="2800" b="0" i="0" u="none" strike="noStrike" cap="none">
                <a:solidFill>
                  <a:schemeClr val="lt1"/>
                </a:solidFill>
                <a:latin typeface="Roboto Light"/>
                <a:ea typeface="Roboto Light"/>
                <a:cs typeface="Roboto Light"/>
                <a:sym typeface="Roboto Light"/>
              </a:endParaRPr>
            </a:p>
          </p:txBody>
        </p:sp>
        <p:sp>
          <p:nvSpPr>
            <p:cNvPr id="307" name="Google Shape;307;p34"/>
            <p:cNvSpPr/>
            <p:nvPr/>
          </p:nvSpPr>
          <p:spPr>
            <a:xfrm rot="10800000">
              <a:off x="634726" y="1885638"/>
              <a:ext cx="340325" cy="188625"/>
            </a:xfrm>
            <a:prstGeom prst="flowChartExtra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grpSp>
      <p:grpSp>
        <p:nvGrpSpPr>
          <p:cNvPr id="308" name="Google Shape;308;p34"/>
          <p:cNvGrpSpPr/>
          <p:nvPr/>
        </p:nvGrpSpPr>
        <p:grpSpPr>
          <a:xfrm>
            <a:off x="4378078" y="1587237"/>
            <a:ext cx="711186" cy="711306"/>
            <a:chOff x="457200" y="1378813"/>
            <a:chExt cx="695400" cy="695450"/>
          </a:xfrm>
        </p:grpSpPr>
        <p:sp>
          <p:nvSpPr>
            <p:cNvPr id="309" name="Google Shape;309;p34"/>
            <p:cNvSpPr/>
            <p:nvPr/>
          </p:nvSpPr>
          <p:spPr>
            <a:xfrm>
              <a:off x="457200" y="1378813"/>
              <a:ext cx="695400" cy="621300"/>
            </a:xfrm>
            <a:prstGeom prst="roundRect">
              <a:avLst>
                <a:gd name="adj" fmla="val 16667"/>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dk2"/>
                  </a:solidFill>
                  <a:latin typeface="Roboto Light"/>
                  <a:ea typeface="Roboto Light"/>
                  <a:cs typeface="Roboto Light"/>
                  <a:sym typeface="Roboto Light"/>
                </a:rPr>
                <a:t>02</a:t>
              </a:r>
              <a:endParaRPr sz="2800" b="0" i="0" u="none" strike="noStrike" cap="none">
                <a:solidFill>
                  <a:schemeClr val="dk2"/>
                </a:solidFill>
                <a:latin typeface="Roboto Light"/>
                <a:ea typeface="Roboto Light"/>
                <a:cs typeface="Roboto Light"/>
                <a:sym typeface="Roboto Light"/>
              </a:endParaRPr>
            </a:p>
          </p:txBody>
        </p:sp>
        <p:sp>
          <p:nvSpPr>
            <p:cNvPr id="310" name="Google Shape;310;p34"/>
            <p:cNvSpPr/>
            <p:nvPr/>
          </p:nvSpPr>
          <p:spPr>
            <a:xfrm rot="10800000">
              <a:off x="634726" y="1885638"/>
              <a:ext cx="340325" cy="188625"/>
            </a:xfrm>
            <a:prstGeom prst="flowChartExtra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2"/>
                </a:solidFill>
                <a:latin typeface="Arial"/>
                <a:ea typeface="Arial"/>
                <a:cs typeface="Arial"/>
                <a:sym typeface="Arial"/>
              </a:endParaRPr>
            </a:p>
          </p:txBody>
        </p:sp>
      </p:grpSp>
      <p:sp>
        <p:nvSpPr>
          <p:cNvPr id="311" name="Google Shape;311;p34"/>
          <p:cNvSpPr/>
          <p:nvPr/>
        </p:nvSpPr>
        <p:spPr>
          <a:xfrm flipH="1">
            <a:off x="4378155" y="2377467"/>
            <a:ext cx="3237900" cy="3550500"/>
          </a:xfrm>
          <a:prstGeom prst="round2DiagRect">
            <a:avLst>
              <a:gd name="adj1" fmla="val 16667"/>
              <a:gd name="adj2" fmla="val 0"/>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312" name="Google Shape;312;p34"/>
          <p:cNvGrpSpPr/>
          <p:nvPr/>
        </p:nvGrpSpPr>
        <p:grpSpPr>
          <a:xfrm>
            <a:off x="8251578" y="1588237"/>
            <a:ext cx="711186" cy="711306"/>
            <a:chOff x="457200" y="1378813"/>
            <a:chExt cx="695400" cy="695450"/>
          </a:xfrm>
        </p:grpSpPr>
        <p:sp>
          <p:nvSpPr>
            <p:cNvPr id="313" name="Google Shape;313;p34"/>
            <p:cNvSpPr/>
            <p:nvPr/>
          </p:nvSpPr>
          <p:spPr>
            <a:xfrm>
              <a:off x="457200" y="1378813"/>
              <a:ext cx="695400" cy="621300"/>
            </a:xfrm>
            <a:prstGeom prst="roundRect">
              <a:avLst>
                <a:gd name="adj" fmla="val 16667"/>
              </a:avLst>
            </a:prstGeom>
            <a:solidFill>
              <a:schemeClr val="accent4"/>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accent5"/>
                  </a:solidFill>
                  <a:latin typeface="Roboto Light"/>
                  <a:ea typeface="Roboto Light"/>
                  <a:cs typeface="Roboto Light"/>
                  <a:sym typeface="Roboto Light"/>
                </a:rPr>
                <a:t>03</a:t>
              </a:r>
              <a:endParaRPr sz="2800" b="0" i="0" u="none" strike="noStrike" cap="none">
                <a:solidFill>
                  <a:schemeClr val="accent5"/>
                </a:solidFill>
                <a:latin typeface="Roboto Light"/>
                <a:ea typeface="Roboto Light"/>
                <a:cs typeface="Roboto Light"/>
                <a:sym typeface="Roboto Light"/>
              </a:endParaRPr>
            </a:p>
          </p:txBody>
        </p:sp>
        <p:sp>
          <p:nvSpPr>
            <p:cNvPr id="314" name="Google Shape;314;p34"/>
            <p:cNvSpPr/>
            <p:nvPr/>
          </p:nvSpPr>
          <p:spPr>
            <a:xfrm rot="10800000">
              <a:off x="634726" y="1885638"/>
              <a:ext cx="340325" cy="188625"/>
            </a:xfrm>
            <a:prstGeom prst="flowChartExtrac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accent5"/>
                </a:solidFill>
                <a:latin typeface="Arial"/>
                <a:ea typeface="Arial"/>
                <a:cs typeface="Arial"/>
                <a:sym typeface="Arial"/>
              </a:endParaRPr>
            </a:p>
          </p:txBody>
        </p:sp>
      </p:grpSp>
      <p:sp>
        <p:nvSpPr>
          <p:cNvPr id="315" name="Google Shape;315;p34"/>
          <p:cNvSpPr/>
          <p:nvPr/>
        </p:nvSpPr>
        <p:spPr>
          <a:xfrm flipH="1">
            <a:off x="8251655" y="2378467"/>
            <a:ext cx="3237900" cy="3550500"/>
          </a:xfrm>
          <a:prstGeom prst="round2DiagRect">
            <a:avLst>
              <a:gd name="adj1" fmla="val 16667"/>
              <a:gd name="adj2" fmla="val 0"/>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16" name="Google Shape;316;p34"/>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317" name="Google Shape;317;p34"/>
          <p:cNvSpPr txBox="1">
            <a:spLocks noGrp="1"/>
          </p:cNvSpPr>
          <p:nvPr>
            <p:ph type="title" idx="2"/>
          </p:nvPr>
        </p:nvSpPr>
        <p:spPr>
          <a:xfrm>
            <a:off x="-8000" y="687033"/>
            <a:ext cx="122247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6">
  <p:cSld name="CUSTOM_28">
    <p:bg>
      <p:bgPr>
        <a:solidFill>
          <a:srgbClr val="FFFFFF"/>
        </a:solidFill>
        <a:effectLst/>
      </p:bgPr>
    </p:bg>
    <p:spTree>
      <p:nvGrpSpPr>
        <p:cNvPr id="1" name="Shape 318"/>
        <p:cNvGrpSpPr/>
        <p:nvPr/>
      </p:nvGrpSpPr>
      <p:grpSpPr>
        <a:xfrm>
          <a:off x="0" y="0"/>
          <a:ext cx="0" cy="0"/>
          <a:chOff x="0" y="0"/>
          <a:chExt cx="0" cy="0"/>
        </a:xfrm>
      </p:grpSpPr>
      <p:sp>
        <p:nvSpPr>
          <p:cNvPr id="319" name="Google Shape;319;p35"/>
          <p:cNvSpPr/>
          <p:nvPr/>
        </p:nvSpPr>
        <p:spPr>
          <a:xfrm>
            <a:off x="609547" y="1723957"/>
            <a:ext cx="5130900" cy="635700"/>
          </a:xfrm>
          <a:prstGeom prst="roundRect">
            <a:avLst>
              <a:gd name="adj" fmla="val 16667"/>
            </a:avLst>
          </a:prstGeom>
          <a:solidFill>
            <a:srgbClr val="2E5E7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800">
              <a:solidFill>
                <a:srgbClr val="FFFFFF"/>
              </a:solidFill>
              <a:latin typeface="Roboto Light"/>
              <a:ea typeface="Roboto Light"/>
              <a:cs typeface="Roboto Light"/>
              <a:sym typeface="Roboto Light"/>
            </a:endParaRPr>
          </a:p>
        </p:txBody>
      </p:sp>
      <p:sp>
        <p:nvSpPr>
          <p:cNvPr id="320" name="Google Shape;320;p35"/>
          <p:cNvSpPr/>
          <p:nvPr/>
        </p:nvSpPr>
        <p:spPr>
          <a:xfrm rot="10800000">
            <a:off x="791159" y="2242341"/>
            <a:ext cx="348039" cy="192926"/>
          </a:xfrm>
          <a:prstGeom prst="flowChartExtract">
            <a:avLst/>
          </a:prstGeom>
          <a:solidFill>
            <a:srgbClr val="2E5E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rgbClr val="FFFFFF"/>
              </a:solidFill>
            </a:endParaRPr>
          </a:p>
        </p:txBody>
      </p:sp>
      <p:sp>
        <p:nvSpPr>
          <p:cNvPr id="321" name="Google Shape;321;p35"/>
          <p:cNvSpPr/>
          <p:nvPr/>
        </p:nvSpPr>
        <p:spPr>
          <a:xfrm>
            <a:off x="6502347" y="1723974"/>
            <a:ext cx="5130900" cy="635700"/>
          </a:xfrm>
          <a:prstGeom prst="roundRect">
            <a:avLst>
              <a:gd name="adj" fmla="val 16667"/>
            </a:avLst>
          </a:prstGeom>
          <a:solidFill>
            <a:srgbClr val="04346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800">
              <a:latin typeface="Roboto Light"/>
              <a:ea typeface="Roboto Light"/>
              <a:cs typeface="Roboto Light"/>
              <a:sym typeface="Roboto Light"/>
            </a:endParaRPr>
          </a:p>
        </p:txBody>
      </p:sp>
      <p:sp>
        <p:nvSpPr>
          <p:cNvPr id="322" name="Google Shape;322;p35"/>
          <p:cNvSpPr/>
          <p:nvPr/>
        </p:nvSpPr>
        <p:spPr>
          <a:xfrm rot="10800000">
            <a:off x="6683959" y="2242358"/>
            <a:ext cx="348039" cy="192926"/>
          </a:xfrm>
          <a:prstGeom prst="flowChartExtract">
            <a:avLst/>
          </a:prstGeom>
          <a:solidFill>
            <a:srgbClr val="04346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3" name="Google Shape;323;p35"/>
          <p:cNvSpPr txBox="1"/>
          <p:nvPr/>
        </p:nvSpPr>
        <p:spPr>
          <a:xfrm>
            <a:off x="609533" y="1739740"/>
            <a:ext cx="5130900" cy="635700"/>
          </a:xfrm>
          <a:prstGeom prst="rect">
            <a:avLst/>
          </a:prstGeom>
          <a:noFill/>
          <a:ln>
            <a:noFill/>
          </a:ln>
        </p:spPr>
        <p:txBody>
          <a:bodyPr spcFirstLastPara="1" wrap="square" lIns="243825" tIns="121900" rIns="0" bIns="0" anchor="t" anchorCtr="0">
            <a:noAutofit/>
          </a:bodyPr>
          <a:lstStyle/>
          <a:p>
            <a:pPr marL="0" lvl="0" indent="0" algn="l" rtl="0">
              <a:spcBef>
                <a:spcPts val="0"/>
              </a:spcBef>
              <a:spcAft>
                <a:spcPts val="0"/>
              </a:spcAft>
              <a:buNone/>
            </a:pPr>
            <a:endParaRPr sz="2400">
              <a:solidFill>
                <a:srgbClr val="FFFFFF"/>
              </a:solidFill>
              <a:latin typeface="Roboto Light"/>
              <a:ea typeface="Roboto Light"/>
              <a:cs typeface="Roboto Light"/>
              <a:sym typeface="Roboto Light"/>
            </a:endParaRPr>
          </a:p>
        </p:txBody>
      </p:sp>
      <p:sp>
        <p:nvSpPr>
          <p:cNvPr id="324" name="Google Shape;324;p35"/>
          <p:cNvSpPr txBox="1"/>
          <p:nvPr/>
        </p:nvSpPr>
        <p:spPr>
          <a:xfrm>
            <a:off x="6502333" y="1746024"/>
            <a:ext cx="5130900" cy="635700"/>
          </a:xfrm>
          <a:prstGeom prst="rect">
            <a:avLst/>
          </a:prstGeom>
          <a:noFill/>
          <a:ln>
            <a:noFill/>
          </a:ln>
        </p:spPr>
        <p:txBody>
          <a:bodyPr spcFirstLastPara="1" wrap="square" lIns="243825" tIns="121900" rIns="0" bIns="0" anchor="t" anchorCtr="0">
            <a:noAutofit/>
          </a:bodyPr>
          <a:lstStyle/>
          <a:p>
            <a:pPr marL="0" lvl="0" indent="0" algn="l" rtl="0">
              <a:spcBef>
                <a:spcPts val="0"/>
              </a:spcBef>
              <a:spcAft>
                <a:spcPts val="0"/>
              </a:spcAft>
              <a:buNone/>
            </a:pPr>
            <a:endParaRPr sz="2400">
              <a:solidFill>
                <a:srgbClr val="FFFFFF"/>
              </a:solidFill>
              <a:latin typeface="Roboto Light"/>
              <a:ea typeface="Roboto Light"/>
              <a:cs typeface="Roboto Light"/>
              <a:sym typeface="Roboto Light"/>
            </a:endParaRPr>
          </a:p>
        </p:txBody>
      </p:sp>
      <p:sp>
        <p:nvSpPr>
          <p:cNvPr id="325" name="Google Shape;325;p35"/>
          <p:cNvSpPr txBox="1">
            <a:spLocks noGrp="1"/>
          </p:cNvSpPr>
          <p:nvPr>
            <p:ph type="title"/>
          </p:nvPr>
        </p:nvSpPr>
        <p:spPr>
          <a:xfrm>
            <a:off x="722900" y="1773100"/>
            <a:ext cx="4865700" cy="524700"/>
          </a:xfrm>
          <a:prstGeom prst="rect">
            <a:avLst/>
          </a:prstGeom>
        </p:spPr>
        <p:txBody>
          <a:bodyPr spcFirstLastPara="1" wrap="square" lIns="487675" tIns="121900" rIns="121900" bIns="121900" anchor="ctr" anchorCtr="0">
            <a:noAutofit/>
          </a:bodyPr>
          <a:lstStyle>
            <a:lvl1pPr lvl="0" rtl="0">
              <a:spcBef>
                <a:spcPts val="0"/>
              </a:spcBef>
              <a:spcAft>
                <a:spcPts val="0"/>
              </a:spcAft>
              <a:buClr>
                <a:schemeClr val="lt1"/>
              </a:buClr>
              <a:buSzPts val="2400"/>
              <a:buFont typeface="Roboto Light"/>
              <a:buNone/>
              <a:defRPr sz="2400" b="0">
                <a:solidFill>
                  <a:schemeClr val="lt1"/>
                </a:solidFill>
                <a:latin typeface="Roboto Light"/>
                <a:ea typeface="Roboto Light"/>
                <a:cs typeface="Roboto Light"/>
                <a:sym typeface="Roboto Light"/>
              </a:defRPr>
            </a:lvl1pPr>
            <a:lvl2pPr lvl="1" rtl="0">
              <a:spcBef>
                <a:spcPts val="0"/>
              </a:spcBef>
              <a:spcAft>
                <a:spcPts val="0"/>
              </a:spcAft>
              <a:buSzPts val="3700"/>
              <a:buNone/>
              <a:defRPr>
                <a:latin typeface="Roboto Light"/>
                <a:ea typeface="Roboto Light"/>
                <a:cs typeface="Roboto Light"/>
                <a:sym typeface="Roboto Light"/>
              </a:defRPr>
            </a:lvl2pPr>
            <a:lvl3pPr lvl="2" rtl="0">
              <a:spcBef>
                <a:spcPts val="0"/>
              </a:spcBef>
              <a:spcAft>
                <a:spcPts val="0"/>
              </a:spcAft>
              <a:buSzPts val="3700"/>
              <a:buNone/>
              <a:defRPr>
                <a:latin typeface="Roboto Light"/>
                <a:ea typeface="Roboto Light"/>
                <a:cs typeface="Roboto Light"/>
                <a:sym typeface="Roboto Light"/>
              </a:defRPr>
            </a:lvl3pPr>
            <a:lvl4pPr lvl="3" rtl="0">
              <a:spcBef>
                <a:spcPts val="0"/>
              </a:spcBef>
              <a:spcAft>
                <a:spcPts val="0"/>
              </a:spcAft>
              <a:buSzPts val="3700"/>
              <a:buNone/>
              <a:defRPr>
                <a:latin typeface="Roboto Light"/>
                <a:ea typeface="Roboto Light"/>
                <a:cs typeface="Roboto Light"/>
                <a:sym typeface="Roboto Light"/>
              </a:defRPr>
            </a:lvl4pPr>
            <a:lvl5pPr lvl="4" rtl="0">
              <a:spcBef>
                <a:spcPts val="0"/>
              </a:spcBef>
              <a:spcAft>
                <a:spcPts val="0"/>
              </a:spcAft>
              <a:buSzPts val="3700"/>
              <a:buNone/>
              <a:defRPr>
                <a:latin typeface="Roboto Light"/>
                <a:ea typeface="Roboto Light"/>
                <a:cs typeface="Roboto Light"/>
                <a:sym typeface="Roboto Light"/>
              </a:defRPr>
            </a:lvl5pPr>
            <a:lvl6pPr lvl="5" rtl="0">
              <a:spcBef>
                <a:spcPts val="0"/>
              </a:spcBef>
              <a:spcAft>
                <a:spcPts val="0"/>
              </a:spcAft>
              <a:buSzPts val="3700"/>
              <a:buNone/>
              <a:defRPr>
                <a:latin typeface="Roboto Light"/>
                <a:ea typeface="Roboto Light"/>
                <a:cs typeface="Roboto Light"/>
                <a:sym typeface="Roboto Light"/>
              </a:defRPr>
            </a:lvl6pPr>
            <a:lvl7pPr lvl="6" rtl="0">
              <a:spcBef>
                <a:spcPts val="0"/>
              </a:spcBef>
              <a:spcAft>
                <a:spcPts val="0"/>
              </a:spcAft>
              <a:buSzPts val="3700"/>
              <a:buNone/>
              <a:defRPr>
                <a:latin typeface="Roboto Light"/>
                <a:ea typeface="Roboto Light"/>
                <a:cs typeface="Roboto Light"/>
                <a:sym typeface="Roboto Light"/>
              </a:defRPr>
            </a:lvl7pPr>
            <a:lvl8pPr lvl="7" rtl="0">
              <a:spcBef>
                <a:spcPts val="0"/>
              </a:spcBef>
              <a:spcAft>
                <a:spcPts val="0"/>
              </a:spcAft>
              <a:buSzPts val="3700"/>
              <a:buNone/>
              <a:defRPr>
                <a:latin typeface="Roboto Light"/>
                <a:ea typeface="Roboto Light"/>
                <a:cs typeface="Roboto Light"/>
                <a:sym typeface="Roboto Light"/>
              </a:defRPr>
            </a:lvl8pPr>
            <a:lvl9pPr lvl="8" rtl="0">
              <a:spcBef>
                <a:spcPts val="0"/>
              </a:spcBef>
              <a:spcAft>
                <a:spcPts val="0"/>
              </a:spcAft>
              <a:buSzPts val="3700"/>
              <a:buNone/>
              <a:defRPr>
                <a:latin typeface="Roboto Light"/>
                <a:ea typeface="Roboto Light"/>
                <a:cs typeface="Roboto Light"/>
                <a:sym typeface="Roboto Light"/>
              </a:defRPr>
            </a:lvl9pPr>
          </a:lstStyle>
          <a:p>
            <a:endParaRPr/>
          </a:p>
        </p:txBody>
      </p:sp>
      <p:sp>
        <p:nvSpPr>
          <p:cNvPr id="326" name="Google Shape;326;p35"/>
          <p:cNvSpPr txBox="1">
            <a:spLocks noGrp="1"/>
          </p:cNvSpPr>
          <p:nvPr>
            <p:ph type="title" idx="2"/>
          </p:nvPr>
        </p:nvSpPr>
        <p:spPr>
          <a:xfrm>
            <a:off x="6634933" y="1773100"/>
            <a:ext cx="4865700" cy="524700"/>
          </a:xfrm>
          <a:prstGeom prst="rect">
            <a:avLst/>
          </a:prstGeom>
        </p:spPr>
        <p:txBody>
          <a:bodyPr spcFirstLastPara="1" wrap="square" lIns="487675" tIns="121900" rIns="121900" bIns="121900" anchor="ctr" anchorCtr="0">
            <a:noAutofit/>
          </a:bodyPr>
          <a:lstStyle>
            <a:lvl1pPr lvl="0" rtl="0">
              <a:spcBef>
                <a:spcPts val="0"/>
              </a:spcBef>
              <a:spcAft>
                <a:spcPts val="0"/>
              </a:spcAft>
              <a:buClr>
                <a:schemeClr val="lt1"/>
              </a:buClr>
              <a:buSzPts val="2400"/>
              <a:buFont typeface="Roboto Light"/>
              <a:buNone/>
              <a:defRPr sz="2400" b="0">
                <a:solidFill>
                  <a:schemeClr val="lt1"/>
                </a:solidFill>
                <a:latin typeface="Roboto Light"/>
                <a:ea typeface="Roboto Light"/>
                <a:cs typeface="Roboto Light"/>
                <a:sym typeface="Roboto Light"/>
              </a:defRPr>
            </a:lvl1pPr>
            <a:lvl2pPr lvl="1" rtl="0">
              <a:spcBef>
                <a:spcPts val="0"/>
              </a:spcBef>
              <a:spcAft>
                <a:spcPts val="0"/>
              </a:spcAft>
              <a:buSzPts val="3700"/>
              <a:buNone/>
              <a:defRPr>
                <a:latin typeface="Roboto Light"/>
                <a:ea typeface="Roboto Light"/>
                <a:cs typeface="Roboto Light"/>
                <a:sym typeface="Roboto Light"/>
              </a:defRPr>
            </a:lvl2pPr>
            <a:lvl3pPr lvl="2" rtl="0">
              <a:spcBef>
                <a:spcPts val="0"/>
              </a:spcBef>
              <a:spcAft>
                <a:spcPts val="0"/>
              </a:spcAft>
              <a:buSzPts val="3700"/>
              <a:buNone/>
              <a:defRPr>
                <a:latin typeface="Roboto Light"/>
                <a:ea typeface="Roboto Light"/>
                <a:cs typeface="Roboto Light"/>
                <a:sym typeface="Roboto Light"/>
              </a:defRPr>
            </a:lvl3pPr>
            <a:lvl4pPr lvl="3" rtl="0">
              <a:spcBef>
                <a:spcPts val="0"/>
              </a:spcBef>
              <a:spcAft>
                <a:spcPts val="0"/>
              </a:spcAft>
              <a:buSzPts val="3700"/>
              <a:buNone/>
              <a:defRPr>
                <a:latin typeface="Roboto Light"/>
                <a:ea typeface="Roboto Light"/>
                <a:cs typeface="Roboto Light"/>
                <a:sym typeface="Roboto Light"/>
              </a:defRPr>
            </a:lvl4pPr>
            <a:lvl5pPr lvl="4" rtl="0">
              <a:spcBef>
                <a:spcPts val="0"/>
              </a:spcBef>
              <a:spcAft>
                <a:spcPts val="0"/>
              </a:spcAft>
              <a:buSzPts val="3700"/>
              <a:buNone/>
              <a:defRPr>
                <a:latin typeface="Roboto Light"/>
                <a:ea typeface="Roboto Light"/>
                <a:cs typeface="Roboto Light"/>
                <a:sym typeface="Roboto Light"/>
              </a:defRPr>
            </a:lvl5pPr>
            <a:lvl6pPr lvl="5" rtl="0">
              <a:spcBef>
                <a:spcPts val="0"/>
              </a:spcBef>
              <a:spcAft>
                <a:spcPts val="0"/>
              </a:spcAft>
              <a:buSzPts val="3700"/>
              <a:buNone/>
              <a:defRPr>
                <a:latin typeface="Roboto Light"/>
                <a:ea typeface="Roboto Light"/>
                <a:cs typeface="Roboto Light"/>
                <a:sym typeface="Roboto Light"/>
              </a:defRPr>
            </a:lvl6pPr>
            <a:lvl7pPr lvl="6" rtl="0">
              <a:spcBef>
                <a:spcPts val="0"/>
              </a:spcBef>
              <a:spcAft>
                <a:spcPts val="0"/>
              </a:spcAft>
              <a:buSzPts val="3700"/>
              <a:buNone/>
              <a:defRPr>
                <a:latin typeface="Roboto Light"/>
                <a:ea typeface="Roboto Light"/>
                <a:cs typeface="Roboto Light"/>
                <a:sym typeface="Roboto Light"/>
              </a:defRPr>
            </a:lvl7pPr>
            <a:lvl8pPr lvl="7" rtl="0">
              <a:spcBef>
                <a:spcPts val="0"/>
              </a:spcBef>
              <a:spcAft>
                <a:spcPts val="0"/>
              </a:spcAft>
              <a:buSzPts val="3700"/>
              <a:buNone/>
              <a:defRPr>
                <a:latin typeface="Roboto Light"/>
                <a:ea typeface="Roboto Light"/>
                <a:cs typeface="Roboto Light"/>
                <a:sym typeface="Roboto Light"/>
              </a:defRPr>
            </a:lvl8pPr>
            <a:lvl9pPr lvl="8" rtl="0">
              <a:spcBef>
                <a:spcPts val="0"/>
              </a:spcBef>
              <a:spcAft>
                <a:spcPts val="0"/>
              </a:spcAft>
              <a:buSzPts val="3700"/>
              <a:buNone/>
              <a:defRPr>
                <a:latin typeface="Roboto Light"/>
                <a:ea typeface="Roboto Light"/>
                <a:cs typeface="Roboto Light"/>
                <a:sym typeface="Roboto Light"/>
              </a:defRPr>
            </a:lvl9pPr>
          </a:lstStyle>
          <a:p>
            <a:endParaRPr/>
          </a:p>
        </p:txBody>
      </p:sp>
      <p:sp>
        <p:nvSpPr>
          <p:cNvPr id="327" name="Google Shape;327;p35"/>
          <p:cNvSpPr txBox="1">
            <a:spLocks noGrp="1"/>
          </p:cNvSpPr>
          <p:nvPr>
            <p:ph type="title" idx="3"/>
          </p:nvPr>
        </p:nvSpPr>
        <p:spPr>
          <a:xfrm>
            <a:off x="722900" y="2672467"/>
            <a:ext cx="4865700" cy="3319200"/>
          </a:xfrm>
          <a:prstGeom prst="rect">
            <a:avLst/>
          </a:prstGeom>
        </p:spPr>
        <p:txBody>
          <a:bodyPr spcFirstLastPara="1" wrap="square" lIns="487675" tIns="121900" rIns="121900" bIns="121900" anchor="t" anchorCtr="0">
            <a:noAutofit/>
          </a:bodyPr>
          <a:lstStyle>
            <a:lvl1pPr lvl="0" rtl="0">
              <a:spcBef>
                <a:spcPts val="0"/>
              </a:spcBef>
              <a:spcAft>
                <a:spcPts val="0"/>
              </a:spcAft>
              <a:buClr>
                <a:srgbClr val="2E5E73"/>
              </a:buClr>
              <a:buSzPts val="2100"/>
              <a:buFont typeface="Roboto Light"/>
              <a:buNone/>
              <a:defRPr sz="2100" b="0">
                <a:solidFill>
                  <a:srgbClr val="2E5E73"/>
                </a:solidFill>
                <a:latin typeface="Roboto Light"/>
                <a:ea typeface="Roboto Light"/>
                <a:cs typeface="Roboto Light"/>
                <a:sym typeface="Roboto Light"/>
              </a:defRPr>
            </a:lvl1pPr>
            <a:lvl2pPr lvl="1" rtl="0">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2pPr>
            <a:lvl3pPr lvl="2" rtl="0">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3pPr>
            <a:lvl4pPr lvl="3" rtl="0">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4pPr>
            <a:lvl5pPr lvl="4" rtl="0">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5pPr>
            <a:lvl6pPr lvl="5" rtl="0">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6pPr>
            <a:lvl7pPr lvl="6" rtl="0">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7pPr>
            <a:lvl8pPr lvl="7" rtl="0">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8pPr>
            <a:lvl9pPr lvl="8" rtl="0">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9pPr>
          </a:lstStyle>
          <a:p>
            <a:endParaRPr/>
          </a:p>
        </p:txBody>
      </p:sp>
      <p:sp>
        <p:nvSpPr>
          <p:cNvPr id="328" name="Google Shape;328;p35"/>
          <p:cNvSpPr txBox="1">
            <a:spLocks noGrp="1"/>
          </p:cNvSpPr>
          <p:nvPr>
            <p:ph type="title" idx="4"/>
          </p:nvPr>
        </p:nvSpPr>
        <p:spPr>
          <a:xfrm>
            <a:off x="6634933" y="2672467"/>
            <a:ext cx="4865700" cy="3319200"/>
          </a:xfrm>
          <a:prstGeom prst="rect">
            <a:avLst/>
          </a:prstGeom>
        </p:spPr>
        <p:txBody>
          <a:bodyPr spcFirstLastPara="1" wrap="square" lIns="487675" tIns="121900" rIns="121900" bIns="121900" anchor="t" anchorCtr="0">
            <a:noAutofit/>
          </a:bodyPr>
          <a:lstStyle>
            <a:lvl1pPr lvl="0" rtl="0">
              <a:spcBef>
                <a:spcPts val="0"/>
              </a:spcBef>
              <a:spcAft>
                <a:spcPts val="0"/>
              </a:spcAft>
              <a:buClr>
                <a:srgbClr val="043461"/>
              </a:buClr>
              <a:buSzPts val="2100"/>
              <a:buFont typeface="Roboto Light"/>
              <a:buNone/>
              <a:defRPr sz="2100" b="0">
                <a:solidFill>
                  <a:srgbClr val="043461"/>
                </a:solidFill>
                <a:latin typeface="Roboto Light"/>
                <a:ea typeface="Roboto Light"/>
                <a:cs typeface="Roboto Light"/>
                <a:sym typeface="Roboto Light"/>
              </a:defRPr>
            </a:lvl1pPr>
            <a:lvl2pPr lvl="1" rtl="0">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2pPr>
            <a:lvl3pPr lvl="2" rtl="0">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3pPr>
            <a:lvl4pPr lvl="3" rtl="0">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4pPr>
            <a:lvl5pPr lvl="4" rtl="0">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5pPr>
            <a:lvl6pPr lvl="5" rtl="0">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6pPr>
            <a:lvl7pPr lvl="6" rtl="0">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7pPr>
            <a:lvl8pPr lvl="7" rtl="0">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8pPr>
            <a:lvl9pPr lvl="8" rtl="0">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9pPr>
          </a:lstStyle>
          <a:p>
            <a:endParaRPr/>
          </a:p>
        </p:txBody>
      </p:sp>
      <p:sp>
        <p:nvSpPr>
          <p:cNvPr id="329" name="Google Shape;329;p35"/>
          <p:cNvSpPr txBox="1">
            <a:spLocks noGrp="1"/>
          </p:cNvSpPr>
          <p:nvPr>
            <p:ph type="title" idx="5"/>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pic>
        <p:nvPicPr>
          <p:cNvPr id="330" name="Google Shape;330;p35"/>
          <p:cNvPicPr preferRelativeResize="0"/>
          <p:nvPr/>
        </p:nvPicPr>
        <p:blipFill rotWithShape="1">
          <a:blip r:embed="rId2">
            <a:alphaModFix/>
          </a:blip>
          <a:srcRect/>
          <a:stretch/>
        </p:blipFill>
        <p:spPr>
          <a:xfrm>
            <a:off x="5740184" y="1577400"/>
            <a:ext cx="1103293" cy="4883433"/>
          </a:xfrm>
          <a:prstGeom prst="rect">
            <a:avLst/>
          </a:prstGeom>
          <a:noFill/>
          <a:ln>
            <a:noFill/>
          </a:ln>
        </p:spPr>
      </p:pic>
      <p:sp>
        <p:nvSpPr>
          <p:cNvPr id="331" name="Google Shape;331;p35"/>
          <p:cNvSpPr txBox="1">
            <a:spLocks noGrp="1"/>
          </p:cNvSpPr>
          <p:nvPr>
            <p:ph type="title" idx="6"/>
          </p:nvPr>
        </p:nvSpPr>
        <p:spPr>
          <a:xfrm>
            <a:off x="-8000" y="687033"/>
            <a:ext cx="122247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ustom Layout 6 1">
  <p:cSld name="CUSTOM_28_1">
    <p:bg>
      <p:bgPr>
        <a:solidFill>
          <a:srgbClr val="FFFFFF"/>
        </a:solidFill>
        <a:effectLst/>
      </p:bgPr>
    </p:bg>
    <p:spTree>
      <p:nvGrpSpPr>
        <p:cNvPr id="1" name="Shape 332"/>
        <p:cNvGrpSpPr/>
        <p:nvPr/>
      </p:nvGrpSpPr>
      <p:grpSpPr>
        <a:xfrm>
          <a:off x="0" y="0"/>
          <a:ext cx="0" cy="0"/>
          <a:chOff x="0" y="0"/>
          <a:chExt cx="0" cy="0"/>
        </a:xfrm>
      </p:grpSpPr>
      <p:sp>
        <p:nvSpPr>
          <p:cNvPr id="333" name="Google Shape;333;p36"/>
          <p:cNvSpPr/>
          <p:nvPr/>
        </p:nvSpPr>
        <p:spPr>
          <a:xfrm>
            <a:off x="1478502" y="1577400"/>
            <a:ext cx="4262100" cy="635700"/>
          </a:xfrm>
          <a:prstGeom prst="roundRect">
            <a:avLst>
              <a:gd name="adj" fmla="val 16667"/>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800">
              <a:solidFill>
                <a:srgbClr val="FFFFFF"/>
              </a:solidFill>
              <a:latin typeface="Roboto Light"/>
              <a:ea typeface="Roboto Light"/>
              <a:cs typeface="Roboto Light"/>
              <a:sym typeface="Roboto Light"/>
            </a:endParaRPr>
          </a:p>
        </p:txBody>
      </p:sp>
      <p:sp>
        <p:nvSpPr>
          <p:cNvPr id="334" name="Google Shape;334;p36"/>
          <p:cNvSpPr txBox="1">
            <a:spLocks noGrp="1"/>
          </p:cNvSpPr>
          <p:nvPr>
            <p:ph type="title"/>
          </p:nvPr>
        </p:nvSpPr>
        <p:spPr>
          <a:xfrm>
            <a:off x="1572657" y="1626543"/>
            <a:ext cx="4041600" cy="524700"/>
          </a:xfrm>
          <a:prstGeom prst="rect">
            <a:avLst/>
          </a:prstGeom>
        </p:spPr>
        <p:txBody>
          <a:bodyPr spcFirstLastPara="1" wrap="square" lIns="121900" tIns="121900" rIns="121900" bIns="121900" anchor="ctr" anchorCtr="0">
            <a:noAutofit/>
          </a:bodyPr>
          <a:lstStyle>
            <a:lvl1pPr lvl="0" rtl="0">
              <a:spcBef>
                <a:spcPts val="0"/>
              </a:spcBef>
              <a:spcAft>
                <a:spcPts val="0"/>
              </a:spcAft>
              <a:buClr>
                <a:schemeClr val="dk1"/>
              </a:buClr>
              <a:buSzPts val="2400"/>
              <a:buFont typeface="Roboto Light"/>
              <a:buNone/>
              <a:defRPr sz="2400" b="0">
                <a:solidFill>
                  <a:schemeClr val="dk1"/>
                </a:solidFill>
                <a:latin typeface="Roboto Light"/>
                <a:ea typeface="Roboto Light"/>
                <a:cs typeface="Roboto Light"/>
                <a:sym typeface="Roboto Light"/>
              </a:defRPr>
            </a:lvl1pPr>
            <a:lvl2pPr lvl="1" rtl="0">
              <a:spcBef>
                <a:spcPts val="0"/>
              </a:spcBef>
              <a:spcAft>
                <a:spcPts val="0"/>
              </a:spcAft>
              <a:buSzPts val="3700"/>
              <a:buNone/>
              <a:defRPr>
                <a:latin typeface="Roboto Light"/>
                <a:ea typeface="Roboto Light"/>
                <a:cs typeface="Roboto Light"/>
                <a:sym typeface="Roboto Light"/>
              </a:defRPr>
            </a:lvl2pPr>
            <a:lvl3pPr lvl="2" rtl="0">
              <a:spcBef>
                <a:spcPts val="0"/>
              </a:spcBef>
              <a:spcAft>
                <a:spcPts val="0"/>
              </a:spcAft>
              <a:buSzPts val="3700"/>
              <a:buNone/>
              <a:defRPr>
                <a:latin typeface="Roboto Light"/>
                <a:ea typeface="Roboto Light"/>
                <a:cs typeface="Roboto Light"/>
                <a:sym typeface="Roboto Light"/>
              </a:defRPr>
            </a:lvl3pPr>
            <a:lvl4pPr lvl="3" rtl="0">
              <a:spcBef>
                <a:spcPts val="0"/>
              </a:spcBef>
              <a:spcAft>
                <a:spcPts val="0"/>
              </a:spcAft>
              <a:buSzPts val="3700"/>
              <a:buNone/>
              <a:defRPr>
                <a:latin typeface="Roboto Light"/>
                <a:ea typeface="Roboto Light"/>
                <a:cs typeface="Roboto Light"/>
                <a:sym typeface="Roboto Light"/>
              </a:defRPr>
            </a:lvl4pPr>
            <a:lvl5pPr lvl="4" rtl="0">
              <a:spcBef>
                <a:spcPts val="0"/>
              </a:spcBef>
              <a:spcAft>
                <a:spcPts val="0"/>
              </a:spcAft>
              <a:buSzPts val="3700"/>
              <a:buNone/>
              <a:defRPr>
                <a:latin typeface="Roboto Light"/>
                <a:ea typeface="Roboto Light"/>
                <a:cs typeface="Roboto Light"/>
                <a:sym typeface="Roboto Light"/>
              </a:defRPr>
            </a:lvl5pPr>
            <a:lvl6pPr lvl="5" rtl="0">
              <a:spcBef>
                <a:spcPts val="0"/>
              </a:spcBef>
              <a:spcAft>
                <a:spcPts val="0"/>
              </a:spcAft>
              <a:buSzPts val="3700"/>
              <a:buNone/>
              <a:defRPr>
                <a:latin typeface="Roboto Light"/>
                <a:ea typeface="Roboto Light"/>
                <a:cs typeface="Roboto Light"/>
                <a:sym typeface="Roboto Light"/>
              </a:defRPr>
            </a:lvl6pPr>
            <a:lvl7pPr lvl="6" rtl="0">
              <a:spcBef>
                <a:spcPts val="0"/>
              </a:spcBef>
              <a:spcAft>
                <a:spcPts val="0"/>
              </a:spcAft>
              <a:buSzPts val="3700"/>
              <a:buNone/>
              <a:defRPr>
                <a:latin typeface="Roboto Light"/>
                <a:ea typeface="Roboto Light"/>
                <a:cs typeface="Roboto Light"/>
                <a:sym typeface="Roboto Light"/>
              </a:defRPr>
            </a:lvl7pPr>
            <a:lvl8pPr lvl="7" rtl="0">
              <a:spcBef>
                <a:spcPts val="0"/>
              </a:spcBef>
              <a:spcAft>
                <a:spcPts val="0"/>
              </a:spcAft>
              <a:buSzPts val="3700"/>
              <a:buNone/>
              <a:defRPr>
                <a:latin typeface="Roboto Light"/>
                <a:ea typeface="Roboto Light"/>
                <a:cs typeface="Roboto Light"/>
                <a:sym typeface="Roboto Light"/>
              </a:defRPr>
            </a:lvl8pPr>
            <a:lvl9pPr lvl="8" rtl="0">
              <a:spcBef>
                <a:spcPts val="0"/>
              </a:spcBef>
              <a:spcAft>
                <a:spcPts val="0"/>
              </a:spcAft>
              <a:buSzPts val="3700"/>
              <a:buNone/>
              <a:defRPr>
                <a:latin typeface="Roboto Light"/>
                <a:ea typeface="Roboto Light"/>
                <a:cs typeface="Roboto Light"/>
                <a:sym typeface="Roboto Light"/>
              </a:defRPr>
            </a:lvl9pPr>
          </a:lstStyle>
          <a:p>
            <a:endParaRPr/>
          </a:p>
        </p:txBody>
      </p:sp>
      <p:sp>
        <p:nvSpPr>
          <p:cNvPr id="335" name="Google Shape;335;p36"/>
          <p:cNvSpPr txBox="1">
            <a:spLocks noGrp="1"/>
          </p:cNvSpPr>
          <p:nvPr>
            <p:ph type="title" idx="2"/>
          </p:nvPr>
        </p:nvSpPr>
        <p:spPr>
          <a:xfrm>
            <a:off x="1194967" y="2495167"/>
            <a:ext cx="4545300" cy="3496500"/>
          </a:xfrm>
          <a:prstGeom prst="rect">
            <a:avLst/>
          </a:prstGeom>
        </p:spPr>
        <p:txBody>
          <a:bodyPr spcFirstLastPara="1" wrap="square" lIns="487675" tIns="121900" rIns="121900" bIns="121900" anchor="t" anchorCtr="0">
            <a:noAutofit/>
          </a:bodyPr>
          <a:lstStyle>
            <a:lvl1pPr lvl="0" rtl="0">
              <a:spcBef>
                <a:spcPts val="0"/>
              </a:spcBef>
              <a:spcAft>
                <a:spcPts val="0"/>
              </a:spcAft>
              <a:buClr>
                <a:schemeClr val="dk1"/>
              </a:buClr>
              <a:buSzPts val="2100"/>
              <a:buFont typeface="Roboto Light"/>
              <a:buNone/>
              <a:defRPr sz="2100" b="0">
                <a:solidFill>
                  <a:schemeClr val="dk1"/>
                </a:solidFill>
                <a:latin typeface="Roboto Light"/>
                <a:ea typeface="Roboto Light"/>
                <a:cs typeface="Roboto Light"/>
                <a:sym typeface="Roboto Light"/>
              </a:defRPr>
            </a:lvl1pPr>
            <a:lvl2pPr lvl="1" rtl="0">
              <a:spcBef>
                <a:spcPts val="0"/>
              </a:spcBef>
              <a:spcAft>
                <a:spcPts val="0"/>
              </a:spcAft>
              <a:buSzPts val="2100"/>
              <a:buNone/>
              <a:defRPr sz="2100">
                <a:latin typeface="Roboto Light"/>
                <a:ea typeface="Roboto Light"/>
                <a:cs typeface="Roboto Light"/>
                <a:sym typeface="Roboto Light"/>
              </a:defRPr>
            </a:lvl2pPr>
            <a:lvl3pPr lvl="2" rtl="0">
              <a:spcBef>
                <a:spcPts val="0"/>
              </a:spcBef>
              <a:spcAft>
                <a:spcPts val="0"/>
              </a:spcAft>
              <a:buSzPts val="2100"/>
              <a:buNone/>
              <a:defRPr sz="2100">
                <a:latin typeface="Roboto Light"/>
                <a:ea typeface="Roboto Light"/>
                <a:cs typeface="Roboto Light"/>
                <a:sym typeface="Roboto Light"/>
              </a:defRPr>
            </a:lvl3pPr>
            <a:lvl4pPr lvl="3" rtl="0">
              <a:spcBef>
                <a:spcPts val="0"/>
              </a:spcBef>
              <a:spcAft>
                <a:spcPts val="0"/>
              </a:spcAft>
              <a:buSzPts val="2100"/>
              <a:buNone/>
              <a:defRPr sz="2100">
                <a:latin typeface="Roboto Light"/>
                <a:ea typeface="Roboto Light"/>
                <a:cs typeface="Roboto Light"/>
                <a:sym typeface="Roboto Light"/>
              </a:defRPr>
            </a:lvl4pPr>
            <a:lvl5pPr lvl="4" rtl="0">
              <a:spcBef>
                <a:spcPts val="0"/>
              </a:spcBef>
              <a:spcAft>
                <a:spcPts val="0"/>
              </a:spcAft>
              <a:buSzPts val="2100"/>
              <a:buNone/>
              <a:defRPr sz="2100">
                <a:latin typeface="Roboto Light"/>
                <a:ea typeface="Roboto Light"/>
                <a:cs typeface="Roboto Light"/>
                <a:sym typeface="Roboto Light"/>
              </a:defRPr>
            </a:lvl5pPr>
            <a:lvl6pPr lvl="5" rtl="0">
              <a:spcBef>
                <a:spcPts val="0"/>
              </a:spcBef>
              <a:spcAft>
                <a:spcPts val="0"/>
              </a:spcAft>
              <a:buSzPts val="2100"/>
              <a:buNone/>
              <a:defRPr sz="2100">
                <a:latin typeface="Roboto Light"/>
                <a:ea typeface="Roboto Light"/>
                <a:cs typeface="Roboto Light"/>
                <a:sym typeface="Roboto Light"/>
              </a:defRPr>
            </a:lvl6pPr>
            <a:lvl7pPr lvl="6" rtl="0">
              <a:spcBef>
                <a:spcPts val="0"/>
              </a:spcBef>
              <a:spcAft>
                <a:spcPts val="0"/>
              </a:spcAft>
              <a:buSzPts val="2100"/>
              <a:buNone/>
              <a:defRPr sz="2100">
                <a:latin typeface="Roboto Light"/>
                <a:ea typeface="Roboto Light"/>
                <a:cs typeface="Roboto Light"/>
                <a:sym typeface="Roboto Light"/>
              </a:defRPr>
            </a:lvl7pPr>
            <a:lvl8pPr lvl="7" rtl="0">
              <a:spcBef>
                <a:spcPts val="0"/>
              </a:spcBef>
              <a:spcAft>
                <a:spcPts val="0"/>
              </a:spcAft>
              <a:buSzPts val="2100"/>
              <a:buNone/>
              <a:defRPr sz="2100">
                <a:latin typeface="Roboto Light"/>
                <a:ea typeface="Roboto Light"/>
                <a:cs typeface="Roboto Light"/>
                <a:sym typeface="Roboto Light"/>
              </a:defRPr>
            </a:lvl8pPr>
            <a:lvl9pPr lvl="8" rtl="0">
              <a:spcBef>
                <a:spcPts val="0"/>
              </a:spcBef>
              <a:spcAft>
                <a:spcPts val="0"/>
              </a:spcAft>
              <a:buSzPts val="2100"/>
              <a:buNone/>
              <a:defRPr sz="2100">
                <a:latin typeface="Roboto Light"/>
                <a:ea typeface="Roboto Light"/>
                <a:cs typeface="Roboto Light"/>
                <a:sym typeface="Roboto Light"/>
              </a:defRPr>
            </a:lvl9pPr>
          </a:lstStyle>
          <a:p>
            <a:endParaRPr/>
          </a:p>
        </p:txBody>
      </p:sp>
      <p:sp>
        <p:nvSpPr>
          <p:cNvPr id="336" name="Google Shape;336;p36"/>
          <p:cNvSpPr txBox="1">
            <a:spLocks noGrp="1"/>
          </p:cNvSpPr>
          <p:nvPr>
            <p:ph type="title" idx="3"/>
          </p:nvPr>
        </p:nvSpPr>
        <p:spPr>
          <a:xfrm>
            <a:off x="7098567" y="2495167"/>
            <a:ext cx="4809900" cy="3496500"/>
          </a:xfrm>
          <a:prstGeom prst="rect">
            <a:avLst/>
          </a:prstGeom>
        </p:spPr>
        <p:txBody>
          <a:bodyPr spcFirstLastPara="1" wrap="square" lIns="487675" tIns="121900" rIns="121900" bIns="121900" anchor="t" anchorCtr="0">
            <a:noAutofit/>
          </a:bodyPr>
          <a:lstStyle>
            <a:lvl1pPr lvl="0" rtl="0">
              <a:spcBef>
                <a:spcPts val="0"/>
              </a:spcBef>
              <a:spcAft>
                <a:spcPts val="0"/>
              </a:spcAft>
              <a:buClr>
                <a:schemeClr val="dk1"/>
              </a:buClr>
              <a:buSzPts val="2100"/>
              <a:buFont typeface="Roboto Light"/>
              <a:buNone/>
              <a:defRPr sz="2100" b="0">
                <a:solidFill>
                  <a:schemeClr val="dk1"/>
                </a:solidFill>
                <a:latin typeface="Roboto Light"/>
                <a:ea typeface="Roboto Light"/>
                <a:cs typeface="Roboto Light"/>
                <a:sym typeface="Roboto Light"/>
              </a:defRPr>
            </a:lvl1pPr>
            <a:lvl2pPr lvl="1" rtl="0">
              <a:spcBef>
                <a:spcPts val="0"/>
              </a:spcBef>
              <a:spcAft>
                <a:spcPts val="0"/>
              </a:spcAft>
              <a:buSzPts val="2100"/>
              <a:buNone/>
              <a:defRPr sz="2100">
                <a:latin typeface="Roboto Light"/>
                <a:ea typeface="Roboto Light"/>
                <a:cs typeface="Roboto Light"/>
                <a:sym typeface="Roboto Light"/>
              </a:defRPr>
            </a:lvl2pPr>
            <a:lvl3pPr lvl="2" rtl="0">
              <a:spcBef>
                <a:spcPts val="0"/>
              </a:spcBef>
              <a:spcAft>
                <a:spcPts val="0"/>
              </a:spcAft>
              <a:buSzPts val="2100"/>
              <a:buNone/>
              <a:defRPr sz="2100">
                <a:latin typeface="Roboto Light"/>
                <a:ea typeface="Roboto Light"/>
                <a:cs typeface="Roboto Light"/>
                <a:sym typeface="Roboto Light"/>
              </a:defRPr>
            </a:lvl3pPr>
            <a:lvl4pPr lvl="3" rtl="0">
              <a:spcBef>
                <a:spcPts val="0"/>
              </a:spcBef>
              <a:spcAft>
                <a:spcPts val="0"/>
              </a:spcAft>
              <a:buSzPts val="2100"/>
              <a:buNone/>
              <a:defRPr sz="2100">
                <a:latin typeface="Roboto Light"/>
                <a:ea typeface="Roboto Light"/>
                <a:cs typeface="Roboto Light"/>
                <a:sym typeface="Roboto Light"/>
              </a:defRPr>
            </a:lvl4pPr>
            <a:lvl5pPr lvl="4" rtl="0">
              <a:spcBef>
                <a:spcPts val="0"/>
              </a:spcBef>
              <a:spcAft>
                <a:spcPts val="0"/>
              </a:spcAft>
              <a:buSzPts val="2100"/>
              <a:buNone/>
              <a:defRPr sz="2100">
                <a:latin typeface="Roboto Light"/>
                <a:ea typeface="Roboto Light"/>
                <a:cs typeface="Roboto Light"/>
                <a:sym typeface="Roboto Light"/>
              </a:defRPr>
            </a:lvl5pPr>
            <a:lvl6pPr lvl="5" rtl="0">
              <a:spcBef>
                <a:spcPts val="0"/>
              </a:spcBef>
              <a:spcAft>
                <a:spcPts val="0"/>
              </a:spcAft>
              <a:buSzPts val="2100"/>
              <a:buNone/>
              <a:defRPr sz="2100">
                <a:latin typeface="Roboto Light"/>
                <a:ea typeface="Roboto Light"/>
                <a:cs typeface="Roboto Light"/>
                <a:sym typeface="Roboto Light"/>
              </a:defRPr>
            </a:lvl6pPr>
            <a:lvl7pPr lvl="6" rtl="0">
              <a:spcBef>
                <a:spcPts val="0"/>
              </a:spcBef>
              <a:spcAft>
                <a:spcPts val="0"/>
              </a:spcAft>
              <a:buSzPts val="2100"/>
              <a:buNone/>
              <a:defRPr sz="2100">
                <a:latin typeface="Roboto Light"/>
                <a:ea typeface="Roboto Light"/>
                <a:cs typeface="Roboto Light"/>
                <a:sym typeface="Roboto Light"/>
              </a:defRPr>
            </a:lvl7pPr>
            <a:lvl8pPr lvl="7" rtl="0">
              <a:spcBef>
                <a:spcPts val="0"/>
              </a:spcBef>
              <a:spcAft>
                <a:spcPts val="0"/>
              </a:spcAft>
              <a:buSzPts val="2100"/>
              <a:buNone/>
              <a:defRPr sz="2100">
                <a:latin typeface="Roboto Light"/>
                <a:ea typeface="Roboto Light"/>
                <a:cs typeface="Roboto Light"/>
                <a:sym typeface="Roboto Light"/>
              </a:defRPr>
            </a:lvl8pPr>
            <a:lvl9pPr lvl="8" rtl="0">
              <a:spcBef>
                <a:spcPts val="0"/>
              </a:spcBef>
              <a:spcAft>
                <a:spcPts val="0"/>
              </a:spcAft>
              <a:buSzPts val="2100"/>
              <a:buNone/>
              <a:defRPr sz="2100">
                <a:latin typeface="Roboto Light"/>
                <a:ea typeface="Roboto Light"/>
                <a:cs typeface="Roboto Light"/>
                <a:sym typeface="Roboto Light"/>
              </a:defRPr>
            </a:lvl9pPr>
          </a:lstStyle>
          <a:p>
            <a:endParaRPr/>
          </a:p>
        </p:txBody>
      </p:sp>
      <p:sp>
        <p:nvSpPr>
          <p:cNvPr id="337" name="Google Shape;337;p36"/>
          <p:cNvSpPr txBox="1">
            <a:spLocks noGrp="1"/>
          </p:cNvSpPr>
          <p:nvPr>
            <p:ph type="title" idx="4"/>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pic>
        <p:nvPicPr>
          <p:cNvPr id="338" name="Google Shape;338;p36"/>
          <p:cNvPicPr preferRelativeResize="0"/>
          <p:nvPr/>
        </p:nvPicPr>
        <p:blipFill rotWithShape="1">
          <a:blip r:embed="rId2">
            <a:alphaModFix/>
          </a:blip>
          <a:srcRect/>
          <a:stretch/>
        </p:blipFill>
        <p:spPr>
          <a:xfrm>
            <a:off x="5740184" y="1577400"/>
            <a:ext cx="1103293" cy="4883433"/>
          </a:xfrm>
          <a:prstGeom prst="rect">
            <a:avLst/>
          </a:prstGeom>
          <a:noFill/>
          <a:ln>
            <a:noFill/>
          </a:ln>
        </p:spPr>
      </p:pic>
      <p:grpSp>
        <p:nvGrpSpPr>
          <p:cNvPr id="339" name="Google Shape;339;p36"/>
          <p:cNvGrpSpPr/>
          <p:nvPr/>
        </p:nvGrpSpPr>
        <p:grpSpPr>
          <a:xfrm>
            <a:off x="609544" y="1587237"/>
            <a:ext cx="711186" cy="711306"/>
            <a:chOff x="457200" y="1378813"/>
            <a:chExt cx="695400" cy="695450"/>
          </a:xfrm>
        </p:grpSpPr>
        <p:sp>
          <p:nvSpPr>
            <p:cNvPr id="340" name="Google Shape;340;p36"/>
            <p:cNvSpPr/>
            <p:nvPr/>
          </p:nvSpPr>
          <p:spPr>
            <a:xfrm>
              <a:off x="457200" y="1378813"/>
              <a:ext cx="695400" cy="621300"/>
            </a:xfrm>
            <a:prstGeom prst="roundRect">
              <a:avLst>
                <a:gd name="adj" fmla="val 16667"/>
              </a:avLst>
            </a:prstGeom>
            <a:solidFill>
              <a:schemeClr val="dk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Roboto Light"/>
                  <a:ea typeface="Roboto Light"/>
                  <a:cs typeface="Roboto Light"/>
                  <a:sym typeface="Roboto Light"/>
                </a:rPr>
                <a:t>01</a:t>
              </a:r>
              <a:endParaRPr sz="2800" b="0" i="0" u="none" strike="noStrike" cap="none">
                <a:solidFill>
                  <a:schemeClr val="lt1"/>
                </a:solidFill>
                <a:latin typeface="Roboto Light"/>
                <a:ea typeface="Roboto Light"/>
                <a:cs typeface="Roboto Light"/>
                <a:sym typeface="Roboto Light"/>
              </a:endParaRPr>
            </a:p>
          </p:txBody>
        </p:sp>
        <p:sp>
          <p:nvSpPr>
            <p:cNvPr id="341" name="Google Shape;341;p36"/>
            <p:cNvSpPr/>
            <p:nvPr/>
          </p:nvSpPr>
          <p:spPr>
            <a:xfrm rot="10800000">
              <a:off x="634726" y="1885638"/>
              <a:ext cx="340325" cy="188625"/>
            </a:xfrm>
            <a:prstGeom prst="flowChartExtra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grpSp>
        <p:nvGrpSpPr>
          <p:cNvPr id="342" name="Google Shape;342;p36"/>
          <p:cNvGrpSpPr/>
          <p:nvPr/>
        </p:nvGrpSpPr>
        <p:grpSpPr>
          <a:xfrm>
            <a:off x="6502483" y="1587237"/>
            <a:ext cx="711186" cy="711306"/>
            <a:chOff x="2605668" y="1378813"/>
            <a:chExt cx="695400" cy="695450"/>
          </a:xfrm>
        </p:grpSpPr>
        <p:sp>
          <p:nvSpPr>
            <p:cNvPr id="343" name="Google Shape;343;p36"/>
            <p:cNvSpPr/>
            <p:nvPr/>
          </p:nvSpPr>
          <p:spPr>
            <a:xfrm>
              <a:off x="2605668" y="1378813"/>
              <a:ext cx="695400" cy="621300"/>
            </a:xfrm>
            <a:prstGeom prst="roundRect">
              <a:avLst>
                <a:gd name="adj" fmla="val 16667"/>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dk2"/>
                  </a:solidFill>
                  <a:latin typeface="Roboto Light"/>
                  <a:ea typeface="Roboto Light"/>
                  <a:cs typeface="Roboto Light"/>
                  <a:sym typeface="Roboto Light"/>
                </a:rPr>
                <a:t>02</a:t>
              </a:r>
              <a:endParaRPr sz="2800" b="0" i="0" u="none" strike="noStrike" cap="none">
                <a:solidFill>
                  <a:schemeClr val="dk2"/>
                </a:solidFill>
                <a:latin typeface="Roboto Light"/>
                <a:ea typeface="Roboto Light"/>
                <a:cs typeface="Roboto Light"/>
                <a:sym typeface="Roboto Light"/>
              </a:endParaRPr>
            </a:p>
          </p:txBody>
        </p:sp>
        <p:sp>
          <p:nvSpPr>
            <p:cNvPr id="344" name="Google Shape;344;p36"/>
            <p:cNvSpPr/>
            <p:nvPr/>
          </p:nvSpPr>
          <p:spPr>
            <a:xfrm rot="10800000">
              <a:off x="2783210" y="1885638"/>
              <a:ext cx="340325" cy="188625"/>
            </a:xfrm>
            <a:prstGeom prst="flowChartExtra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2"/>
                </a:solidFill>
                <a:latin typeface="Arial"/>
                <a:ea typeface="Arial"/>
                <a:cs typeface="Arial"/>
                <a:sym typeface="Arial"/>
              </a:endParaRPr>
            </a:p>
          </p:txBody>
        </p:sp>
      </p:grpSp>
      <p:sp>
        <p:nvSpPr>
          <p:cNvPr id="345" name="Google Shape;345;p36"/>
          <p:cNvSpPr/>
          <p:nvPr/>
        </p:nvSpPr>
        <p:spPr>
          <a:xfrm>
            <a:off x="7371969" y="1577400"/>
            <a:ext cx="4262100" cy="635700"/>
          </a:xfrm>
          <a:prstGeom prst="roundRect">
            <a:avLst>
              <a:gd name="adj" fmla="val 16667"/>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800">
              <a:solidFill>
                <a:srgbClr val="FFFFFF"/>
              </a:solidFill>
              <a:latin typeface="Roboto Light"/>
              <a:ea typeface="Roboto Light"/>
              <a:cs typeface="Roboto Light"/>
              <a:sym typeface="Roboto Light"/>
            </a:endParaRPr>
          </a:p>
        </p:txBody>
      </p:sp>
      <p:sp>
        <p:nvSpPr>
          <p:cNvPr id="346" name="Google Shape;346;p36"/>
          <p:cNvSpPr txBox="1">
            <a:spLocks noGrp="1"/>
          </p:cNvSpPr>
          <p:nvPr>
            <p:ph type="title" idx="5"/>
          </p:nvPr>
        </p:nvSpPr>
        <p:spPr>
          <a:xfrm>
            <a:off x="7466124" y="1626543"/>
            <a:ext cx="4041600" cy="524700"/>
          </a:xfrm>
          <a:prstGeom prst="rect">
            <a:avLst/>
          </a:prstGeom>
        </p:spPr>
        <p:txBody>
          <a:bodyPr spcFirstLastPara="1" wrap="square" lIns="121900" tIns="121900" rIns="121900" bIns="121900" anchor="ctr" anchorCtr="0">
            <a:noAutofit/>
          </a:bodyPr>
          <a:lstStyle>
            <a:lvl1pPr lvl="0" rtl="0">
              <a:spcBef>
                <a:spcPts val="0"/>
              </a:spcBef>
              <a:spcAft>
                <a:spcPts val="0"/>
              </a:spcAft>
              <a:buClr>
                <a:schemeClr val="dk1"/>
              </a:buClr>
              <a:buSzPts val="2400"/>
              <a:buFont typeface="Roboto Light"/>
              <a:buNone/>
              <a:defRPr sz="2400" b="0">
                <a:solidFill>
                  <a:schemeClr val="dk1"/>
                </a:solidFill>
                <a:latin typeface="Roboto Light"/>
                <a:ea typeface="Roboto Light"/>
                <a:cs typeface="Roboto Light"/>
                <a:sym typeface="Roboto Light"/>
              </a:defRPr>
            </a:lvl1pPr>
            <a:lvl2pPr lvl="1" rtl="0">
              <a:spcBef>
                <a:spcPts val="0"/>
              </a:spcBef>
              <a:spcAft>
                <a:spcPts val="0"/>
              </a:spcAft>
              <a:buSzPts val="3700"/>
              <a:buNone/>
              <a:defRPr>
                <a:latin typeface="Roboto Light"/>
                <a:ea typeface="Roboto Light"/>
                <a:cs typeface="Roboto Light"/>
                <a:sym typeface="Roboto Light"/>
              </a:defRPr>
            </a:lvl2pPr>
            <a:lvl3pPr lvl="2" rtl="0">
              <a:spcBef>
                <a:spcPts val="0"/>
              </a:spcBef>
              <a:spcAft>
                <a:spcPts val="0"/>
              </a:spcAft>
              <a:buSzPts val="3700"/>
              <a:buNone/>
              <a:defRPr>
                <a:latin typeface="Roboto Light"/>
                <a:ea typeface="Roboto Light"/>
                <a:cs typeface="Roboto Light"/>
                <a:sym typeface="Roboto Light"/>
              </a:defRPr>
            </a:lvl3pPr>
            <a:lvl4pPr lvl="3" rtl="0">
              <a:spcBef>
                <a:spcPts val="0"/>
              </a:spcBef>
              <a:spcAft>
                <a:spcPts val="0"/>
              </a:spcAft>
              <a:buSzPts val="3700"/>
              <a:buNone/>
              <a:defRPr>
                <a:latin typeface="Roboto Light"/>
                <a:ea typeface="Roboto Light"/>
                <a:cs typeface="Roboto Light"/>
                <a:sym typeface="Roboto Light"/>
              </a:defRPr>
            </a:lvl4pPr>
            <a:lvl5pPr lvl="4" rtl="0">
              <a:spcBef>
                <a:spcPts val="0"/>
              </a:spcBef>
              <a:spcAft>
                <a:spcPts val="0"/>
              </a:spcAft>
              <a:buSzPts val="3700"/>
              <a:buNone/>
              <a:defRPr>
                <a:latin typeface="Roboto Light"/>
                <a:ea typeface="Roboto Light"/>
                <a:cs typeface="Roboto Light"/>
                <a:sym typeface="Roboto Light"/>
              </a:defRPr>
            </a:lvl5pPr>
            <a:lvl6pPr lvl="5" rtl="0">
              <a:spcBef>
                <a:spcPts val="0"/>
              </a:spcBef>
              <a:spcAft>
                <a:spcPts val="0"/>
              </a:spcAft>
              <a:buSzPts val="3700"/>
              <a:buNone/>
              <a:defRPr>
                <a:latin typeface="Roboto Light"/>
                <a:ea typeface="Roboto Light"/>
                <a:cs typeface="Roboto Light"/>
                <a:sym typeface="Roboto Light"/>
              </a:defRPr>
            </a:lvl6pPr>
            <a:lvl7pPr lvl="6" rtl="0">
              <a:spcBef>
                <a:spcPts val="0"/>
              </a:spcBef>
              <a:spcAft>
                <a:spcPts val="0"/>
              </a:spcAft>
              <a:buSzPts val="3700"/>
              <a:buNone/>
              <a:defRPr>
                <a:latin typeface="Roboto Light"/>
                <a:ea typeface="Roboto Light"/>
                <a:cs typeface="Roboto Light"/>
                <a:sym typeface="Roboto Light"/>
              </a:defRPr>
            </a:lvl7pPr>
            <a:lvl8pPr lvl="7" rtl="0">
              <a:spcBef>
                <a:spcPts val="0"/>
              </a:spcBef>
              <a:spcAft>
                <a:spcPts val="0"/>
              </a:spcAft>
              <a:buSzPts val="3700"/>
              <a:buNone/>
              <a:defRPr>
                <a:latin typeface="Roboto Light"/>
                <a:ea typeface="Roboto Light"/>
                <a:cs typeface="Roboto Light"/>
                <a:sym typeface="Roboto Light"/>
              </a:defRPr>
            </a:lvl8pPr>
            <a:lvl9pPr lvl="8" rtl="0">
              <a:spcBef>
                <a:spcPts val="0"/>
              </a:spcBef>
              <a:spcAft>
                <a:spcPts val="0"/>
              </a:spcAft>
              <a:buSzPts val="3700"/>
              <a:buNone/>
              <a:defRPr>
                <a:latin typeface="Roboto Light"/>
                <a:ea typeface="Roboto Light"/>
                <a:cs typeface="Roboto Light"/>
                <a:sym typeface="Roboto Light"/>
              </a:defRPr>
            </a:lvl9pPr>
          </a:lstStyle>
          <a:p>
            <a:endParaRPr/>
          </a:p>
        </p:txBody>
      </p:sp>
      <p:sp>
        <p:nvSpPr>
          <p:cNvPr id="347" name="Google Shape;347;p36"/>
          <p:cNvSpPr txBox="1">
            <a:spLocks noGrp="1"/>
          </p:cNvSpPr>
          <p:nvPr>
            <p:ph type="title" idx="6"/>
          </p:nvPr>
        </p:nvSpPr>
        <p:spPr>
          <a:xfrm>
            <a:off x="-8000" y="687033"/>
            <a:ext cx="122247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1 1">
  <p:cSld name="CUSTOM_25_1">
    <p:spTree>
      <p:nvGrpSpPr>
        <p:cNvPr id="1" name="Shape 348"/>
        <p:cNvGrpSpPr/>
        <p:nvPr/>
      </p:nvGrpSpPr>
      <p:grpSpPr>
        <a:xfrm>
          <a:off x="0" y="0"/>
          <a:ext cx="0" cy="0"/>
          <a:chOff x="0" y="0"/>
          <a:chExt cx="0" cy="0"/>
        </a:xfrm>
      </p:grpSpPr>
      <p:sp>
        <p:nvSpPr>
          <p:cNvPr id="349" name="Google Shape;349;p37"/>
          <p:cNvSpPr txBox="1"/>
          <p:nvPr/>
        </p:nvSpPr>
        <p:spPr>
          <a:xfrm>
            <a:off x="406400" y="1448600"/>
            <a:ext cx="2698800" cy="4909500"/>
          </a:xfrm>
          <a:prstGeom prst="rect">
            <a:avLst/>
          </a:prstGeom>
          <a:solidFill>
            <a:srgbClr val="00C7CC"/>
          </a:solid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Roboto Medium"/>
              <a:ea typeface="Roboto Medium"/>
              <a:cs typeface="Roboto Medium"/>
              <a:sym typeface="Roboto Medium"/>
            </a:endParaRPr>
          </a:p>
        </p:txBody>
      </p:sp>
      <p:sp>
        <p:nvSpPr>
          <p:cNvPr id="350" name="Google Shape;350;p37"/>
          <p:cNvSpPr txBox="1"/>
          <p:nvPr/>
        </p:nvSpPr>
        <p:spPr>
          <a:xfrm>
            <a:off x="3301222" y="1448600"/>
            <a:ext cx="2698800" cy="4909500"/>
          </a:xfrm>
          <a:prstGeom prst="rect">
            <a:avLst/>
          </a:prstGeom>
          <a:solidFill>
            <a:srgbClr val="FCB912"/>
          </a:solid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Roboto Medium"/>
              <a:ea typeface="Roboto Medium"/>
              <a:cs typeface="Roboto Medium"/>
              <a:sym typeface="Roboto Medium"/>
            </a:endParaRPr>
          </a:p>
        </p:txBody>
      </p:sp>
      <p:sp>
        <p:nvSpPr>
          <p:cNvPr id="351" name="Google Shape;351;p37"/>
          <p:cNvSpPr txBox="1"/>
          <p:nvPr/>
        </p:nvSpPr>
        <p:spPr>
          <a:xfrm>
            <a:off x="6196044" y="1448600"/>
            <a:ext cx="2698800" cy="4909500"/>
          </a:xfrm>
          <a:prstGeom prst="rect">
            <a:avLst/>
          </a:prstGeom>
          <a:solidFill>
            <a:srgbClr val="2E5E73"/>
          </a:solid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Roboto Medium"/>
              <a:ea typeface="Roboto Medium"/>
              <a:cs typeface="Roboto Medium"/>
              <a:sym typeface="Roboto Medium"/>
            </a:endParaRPr>
          </a:p>
        </p:txBody>
      </p:sp>
      <p:sp>
        <p:nvSpPr>
          <p:cNvPr id="352" name="Google Shape;352;p37"/>
          <p:cNvSpPr txBox="1"/>
          <p:nvPr/>
        </p:nvSpPr>
        <p:spPr>
          <a:xfrm>
            <a:off x="9090867" y="1448600"/>
            <a:ext cx="2698800" cy="4909500"/>
          </a:xfrm>
          <a:prstGeom prst="rect">
            <a:avLst/>
          </a:prstGeom>
          <a:solidFill>
            <a:srgbClr val="AADCF2"/>
          </a:solid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Roboto Medium"/>
              <a:ea typeface="Roboto Medium"/>
              <a:cs typeface="Roboto Medium"/>
              <a:sym typeface="Roboto Medium"/>
            </a:endParaRPr>
          </a:p>
        </p:txBody>
      </p:sp>
      <p:sp>
        <p:nvSpPr>
          <p:cNvPr id="353" name="Google Shape;353;p37"/>
          <p:cNvSpPr/>
          <p:nvPr/>
        </p:nvSpPr>
        <p:spPr>
          <a:xfrm>
            <a:off x="9286467" y="1511713"/>
            <a:ext cx="2307600" cy="358500"/>
          </a:xfrm>
          <a:prstGeom prst="roundRect">
            <a:avLst>
              <a:gd name="adj" fmla="val 16500"/>
            </a:avLst>
          </a:prstGeom>
          <a:noFill/>
          <a:ln>
            <a:noFill/>
          </a:ln>
        </p:spPr>
        <p:txBody>
          <a:bodyPr spcFirstLastPara="1" wrap="square" lIns="0" tIns="170675" rIns="0" bIns="0" anchor="ctr" anchorCtr="0">
            <a:noAutofit/>
          </a:bodyPr>
          <a:lstStyle/>
          <a:p>
            <a:pPr marL="0" marR="0" lvl="0" indent="0" algn="ctr" rtl="0">
              <a:lnSpc>
                <a:spcPct val="100000"/>
              </a:lnSpc>
              <a:spcBef>
                <a:spcPts val="0"/>
              </a:spcBef>
              <a:spcAft>
                <a:spcPts val="1300"/>
              </a:spcAft>
              <a:buClr>
                <a:srgbClr val="000000"/>
              </a:buClr>
              <a:buSzPts val="1500"/>
              <a:buFont typeface="Arial"/>
              <a:buNone/>
            </a:pPr>
            <a:r>
              <a:rPr lang="en-US" sz="2300" b="1">
                <a:solidFill>
                  <a:srgbClr val="2E5E73"/>
                </a:solidFill>
                <a:latin typeface="Roboto"/>
                <a:ea typeface="Roboto"/>
                <a:cs typeface="Roboto"/>
                <a:sym typeface="Roboto"/>
              </a:rPr>
              <a:t>Title</a:t>
            </a:r>
            <a:endParaRPr sz="2300" b="1">
              <a:solidFill>
                <a:srgbClr val="2E5E73"/>
              </a:solidFill>
              <a:latin typeface="Roboto"/>
              <a:ea typeface="Roboto"/>
              <a:cs typeface="Roboto"/>
              <a:sym typeface="Roboto"/>
            </a:endParaRPr>
          </a:p>
        </p:txBody>
      </p:sp>
      <p:sp>
        <p:nvSpPr>
          <p:cNvPr id="354" name="Google Shape;354;p37"/>
          <p:cNvSpPr/>
          <p:nvPr/>
        </p:nvSpPr>
        <p:spPr>
          <a:xfrm>
            <a:off x="9488500" y="2749350"/>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5" name="Google Shape;355;p37"/>
          <p:cNvSpPr txBox="1"/>
          <p:nvPr/>
        </p:nvSpPr>
        <p:spPr>
          <a:xfrm>
            <a:off x="9695783" y="2720550"/>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56" name="Google Shape;356;p37"/>
          <p:cNvSpPr/>
          <p:nvPr/>
        </p:nvSpPr>
        <p:spPr>
          <a:xfrm>
            <a:off x="9264819" y="2710139"/>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2</a:t>
            </a:r>
            <a:endParaRPr sz="1900">
              <a:solidFill>
                <a:srgbClr val="2E5E73"/>
              </a:solidFill>
            </a:endParaRPr>
          </a:p>
        </p:txBody>
      </p:sp>
      <p:sp>
        <p:nvSpPr>
          <p:cNvPr id="357" name="Google Shape;357;p37"/>
          <p:cNvSpPr/>
          <p:nvPr/>
        </p:nvSpPr>
        <p:spPr>
          <a:xfrm>
            <a:off x="6391650" y="1511713"/>
            <a:ext cx="2307600" cy="358500"/>
          </a:xfrm>
          <a:prstGeom prst="roundRect">
            <a:avLst>
              <a:gd name="adj" fmla="val 16500"/>
            </a:avLst>
          </a:prstGeom>
          <a:noFill/>
          <a:ln>
            <a:noFill/>
          </a:ln>
        </p:spPr>
        <p:txBody>
          <a:bodyPr spcFirstLastPara="1" wrap="square" lIns="0" tIns="170675" rIns="0" bIns="0" anchor="ctr" anchorCtr="0">
            <a:noAutofit/>
          </a:bodyPr>
          <a:lstStyle/>
          <a:p>
            <a:pPr marL="0" marR="0" lvl="0" indent="0" algn="ctr" rtl="0">
              <a:lnSpc>
                <a:spcPct val="100000"/>
              </a:lnSpc>
              <a:spcBef>
                <a:spcPts val="0"/>
              </a:spcBef>
              <a:spcAft>
                <a:spcPts val="1300"/>
              </a:spcAft>
              <a:buClr>
                <a:srgbClr val="000000"/>
              </a:buClr>
              <a:buSzPts val="1500"/>
              <a:buFont typeface="Arial"/>
              <a:buNone/>
            </a:pPr>
            <a:r>
              <a:rPr lang="en-US" sz="2300" b="1">
                <a:solidFill>
                  <a:srgbClr val="FFFFFF"/>
                </a:solidFill>
                <a:latin typeface="Roboto"/>
                <a:ea typeface="Roboto"/>
                <a:cs typeface="Roboto"/>
                <a:sym typeface="Roboto"/>
              </a:rPr>
              <a:t>Title</a:t>
            </a:r>
            <a:endParaRPr sz="2300" b="1">
              <a:solidFill>
                <a:srgbClr val="FFFFFF"/>
              </a:solidFill>
              <a:latin typeface="Roboto"/>
              <a:ea typeface="Roboto"/>
              <a:cs typeface="Roboto"/>
              <a:sym typeface="Roboto"/>
            </a:endParaRPr>
          </a:p>
        </p:txBody>
      </p:sp>
      <p:sp>
        <p:nvSpPr>
          <p:cNvPr id="358" name="Google Shape;358;p37"/>
          <p:cNvSpPr/>
          <p:nvPr/>
        </p:nvSpPr>
        <p:spPr>
          <a:xfrm>
            <a:off x="3496833" y="1511713"/>
            <a:ext cx="2307600" cy="358500"/>
          </a:xfrm>
          <a:prstGeom prst="roundRect">
            <a:avLst>
              <a:gd name="adj" fmla="val 16500"/>
            </a:avLst>
          </a:prstGeom>
          <a:noFill/>
          <a:ln>
            <a:noFill/>
          </a:ln>
        </p:spPr>
        <p:txBody>
          <a:bodyPr spcFirstLastPara="1" wrap="square" lIns="0" tIns="170675" rIns="0" bIns="0" anchor="ctr" anchorCtr="0">
            <a:noAutofit/>
          </a:bodyPr>
          <a:lstStyle/>
          <a:p>
            <a:pPr marL="0" marR="0" lvl="0" indent="0" algn="ctr" rtl="0">
              <a:lnSpc>
                <a:spcPct val="100000"/>
              </a:lnSpc>
              <a:spcBef>
                <a:spcPts val="0"/>
              </a:spcBef>
              <a:spcAft>
                <a:spcPts val="1300"/>
              </a:spcAft>
              <a:buClr>
                <a:srgbClr val="000000"/>
              </a:buClr>
              <a:buSzPts val="1500"/>
              <a:buFont typeface="Arial"/>
              <a:buNone/>
            </a:pPr>
            <a:r>
              <a:rPr lang="en-US" sz="2300" b="1">
                <a:solidFill>
                  <a:srgbClr val="082D49"/>
                </a:solidFill>
                <a:latin typeface="Roboto"/>
                <a:ea typeface="Roboto"/>
                <a:cs typeface="Roboto"/>
                <a:sym typeface="Roboto"/>
              </a:rPr>
              <a:t>Title</a:t>
            </a:r>
            <a:endParaRPr sz="2300" b="1">
              <a:solidFill>
                <a:srgbClr val="082D49"/>
              </a:solidFill>
              <a:latin typeface="Roboto"/>
              <a:ea typeface="Roboto"/>
              <a:cs typeface="Roboto"/>
              <a:sym typeface="Roboto"/>
            </a:endParaRPr>
          </a:p>
        </p:txBody>
      </p:sp>
      <p:sp>
        <p:nvSpPr>
          <p:cNvPr id="359" name="Google Shape;359;p37"/>
          <p:cNvSpPr/>
          <p:nvPr/>
        </p:nvSpPr>
        <p:spPr>
          <a:xfrm>
            <a:off x="602033" y="1511713"/>
            <a:ext cx="2307600" cy="358500"/>
          </a:xfrm>
          <a:prstGeom prst="roundRect">
            <a:avLst>
              <a:gd name="adj" fmla="val 16500"/>
            </a:avLst>
          </a:prstGeom>
          <a:noFill/>
          <a:ln>
            <a:noFill/>
          </a:ln>
        </p:spPr>
        <p:txBody>
          <a:bodyPr spcFirstLastPara="1" wrap="square" lIns="0" tIns="170675" rIns="0" bIns="0" anchor="ctr" anchorCtr="0">
            <a:noAutofit/>
          </a:bodyPr>
          <a:lstStyle/>
          <a:p>
            <a:pPr marL="0" marR="0" lvl="0" indent="0" algn="ctr" rtl="0">
              <a:lnSpc>
                <a:spcPct val="100000"/>
              </a:lnSpc>
              <a:spcBef>
                <a:spcPts val="0"/>
              </a:spcBef>
              <a:spcAft>
                <a:spcPts val="1300"/>
              </a:spcAft>
              <a:buClr>
                <a:srgbClr val="000000"/>
              </a:buClr>
              <a:buSzPts val="1500"/>
              <a:buFont typeface="Arial"/>
              <a:buNone/>
            </a:pPr>
            <a:r>
              <a:rPr lang="en-US" sz="2300" b="1">
                <a:solidFill>
                  <a:srgbClr val="FFFFFF"/>
                </a:solidFill>
                <a:latin typeface="Roboto"/>
                <a:ea typeface="Roboto"/>
                <a:cs typeface="Roboto"/>
                <a:sym typeface="Roboto"/>
              </a:rPr>
              <a:t>Title</a:t>
            </a:r>
            <a:endParaRPr sz="2300" b="1">
              <a:solidFill>
                <a:srgbClr val="FFFFFF"/>
              </a:solidFill>
              <a:latin typeface="Roboto"/>
              <a:ea typeface="Roboto"/>
              <a:cs typeface="Roboto"/>
              <a:sym typeface="Roboto"/>
            </a:endParaRPr>
          </a:p>
        </p:txBody>
      </p:sp>
      <p:sp>
        <p:nvSpPr>
          <p:cNvPr id="360" name="Google Shape;360;p37"/>
          <p:cNvSpPr/>
          <p:nvPr/>
        </p:nvSpPr>
        <p:spPr>
          <a:xfrm>
            <a:off x="804067" y="2749359"/>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1" name="Google Shape;361;p37"/>
          <p:cNvSpPr txBox="1"/>
          <p:nvPr/>
        </p:nvSpPr>
        <p:spPr>
          <a:xfrm>
            <a:off x="1011350" y="2720559"/>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62" name="Google Shape;362;p37"/>
          <p:cNvSpPr/>
          <p:nvPr/>
        </p:nvSpPr>
        <p:spPr>
          <a:xfrm>
            <a:off x="580386" y="2710148"/>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2</a:t>
            </a:r>
            <a:endParaRPr sz="1900">
              <a:solidFill>
                <a:srgbClr val="2E5E73"/>
              </a:solidFill>
            </a:endParaRPr>
          </a:p>
        </p:txBody>
      </p:sp>
      <p:sp>
        <p:nvSpPr>
          <p:cNvPr id="363" name="Google Shape;363;p37"/>
          <p:cNvSpPr/>
          <p:nvPr/>
        </p:nvSpPr>
        <p:spPr>
          <a:xfrm>
            <a:off x="804067" y="2157622"/>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4" name="Google Shape;364;p37"/>
          <p:cNvSpPr txBox="1"/>
          <p:nvPr/>
        </p:nvSpPr>
        <p:spPr>
          <a:xfrm>
            <a:off x="1011350" y="2128822"/>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65" name="Google Shape;365;p37"/>
          <p:cNvSpPr/>
          <p:nvPr/>
        </p:nvSpPr>
        <p:spPr>
          <a:xfrm>
            <a:off x="580386" y="2118411"/>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1</a:t>
            </a:r>
            <a:endParaRPr sz="1900">
              <a:solidFill>
                <a:srgbClr val="2E5E73"/>
              </a:solidFill>
            </a:endParaRPr>
          </a:p>
        </p:txBody>
      </p:sp>
      <p:sp>
        <p:nvSpPr>
          <p:cNvPr id="366" name="Google Shape;366;p37"/>
          <p:cNvSpPr/>
          <p:nvPr/>
        </p:nvSpPr>
        <p:spPr>
          <a:xfrm>
            <a:off x="804067" y="3341096"/>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7" name="Google Shape;367;p37"/>
          <p:cNvSpPr txBox="1"/>
          <p:nvPr/>
        </p:nvSpPr>
        <p:spPr>
          <a:xfrm>
            <a:off x="1011350" y="3312296"/>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68" name="Google Shape;368;p37"/>
          <p:cNvSpPr/>
          <p:nvPr/>
        </p:nvSpPr>
        <p:spPr>
          <a:xfrm>
            <a:off x="580386" y="3301885"/>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3</a:t>
            </a:r>
            <a:endParaRPr sz="1900">
              <a:solidFill>
                <a:srgbClr val="2E5E73"/>
              </a:solidFill>
            </a:endParaRPr>
          </a:p>
        </p:txBody>
      </p:sp>
      <p:sp>
        <p:nvSpPr>
          <p:cNvPr id="369" name="Google Shape;369;p37"/>
          <p:cNvSpPr/>
          <p:nvPr/>
        </p:nvSpPr>
        <p:spPr>
          <a:xfrm>
            <a:off x="804067" y="3932833"/>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0" name="Google Shape;370;p37"/>
          <p:cNvSpPr txBox="1"/>
          <p:nvPr/>
        </p:nvSpPr>
        <p:spPr>
          <a:xfrm>
            <a:off x="1011350" y="3904033"/>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71" name="Google Shape;371;p37"/>
          <p:cNvSpPr/>
          <p:nvPr/>
        </p:nvSpPr>
        <p:spPr>
          <a:xfrm>
            <a:off x="580386" y="3893622"/>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4</a:t>
            </a:r>
            <a:endParaRPr sz="1900">
              <a:solidFill>
                <a:srgbClr val="2E5E73"/>
              </a:solidFill>
            </a:endParaRPr>
          </a:p>
        </p:txBody>
      </p:sp>
      <p:sp>
        <p:nvSpPr>
          <p:cNvPr id="372" name="Google Shape;372;p37"/>
          <p:cNvSpPr/>
          <p:nvPr/>
        </p:nvSpPr>
        <p:spPr>
          <a:xfrm>
            <a:off x="804067" y="4524570"/>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3" name="Google Shape;373;p37"/>
          <p:cNvSpPr txBox="1"/>
          <p:nvPr/>
        </p:nvSpPr>
        <p:spPr>
          <a:xfrm>
            <a:off x="1011350" y="4495770"/>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74" name="Google Shape;374;p37"/>
          <p:cNvSpPr/>
          <p:nvPr/>
        </p:nvSpPr>
        <p:spPr>
          <a:xfrm>
            <a:off x="580386" y="4485359"/>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5</a:t>
            </a:r>
            <a:endParaRPr sz="1900">
              <a:solidFill>
                <a:srgbClr val="2E5E73"/>
              </a:solidFill>
            </a:endParaRPr>
          </a:p>
        </p:txBody>
      </p:sp>
      <p:sp>
        <p:nvSpPr>
          <p:cNvPr id="375" name="Google Shape;375;p37"/>
          <p:cNvSpPr/>
          <p:nvPr/>
        </p:nvSpPr>
        <p:spPr>
          <a:xfrm>
            <a:off x="804067" y="5116307"/>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6" name="Google Shape;376;p37"/>
          <p:cNvSpPr txBox="1"/>
          <p:nvPr/>
        </p:nvSpPr>
        <p:spPr>
          <a:xfrm>
            <a:off x="1011350" y="5087507"/>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77" name="Google Shape;377;p37"/>
          <p:cNvSpPr/>
          <p:nvPr/>
        </p:nvSpPr>
        <p:spPr>
          <a:xfrm>
            <a:off x="580386" y="5077096"/>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6</a:t>
            </a:r>
            <a:endParaRPr sz="1900">
              <a:solidFill>
                <a:srgbClr val="2E5E73"/>
              </a:solidFill>
            </a:endParaRPr>
          </a:p>
        </p:txBody>
      </p:sp>
      <p:sp>
        <p:nvSpPr>
          <p:cNvPr id="378" name="Google Shape;378;p37"/>
          <p:cNvSpPr/>
          <p:nvPr/>
        </p:nvSpPr>
        <p:spPr>
          <a:xfrm>
            <a:off x="804067" y="5708044"/>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9" name="Google Shape;379;p37"/>
          <p:cNvSpPr txBox="1"/>
          <p:nvPr/>
        </p:nvSpPr>
        <p:spPr>
          <a:xfrm>
            <a:off x="1011350" y="5679244"/>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80" name="Google Shape;380;p37"/>
          <p:cNvSpPr/>
          <p:nvPr/>
        </p:nvSpPr>
        <p:spPr>
          <a:xfrm>
            <a:off x="580386" y="5668833"/>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7</a:t>
            </a:r>
            <a:endParaRPr sz="1900">
              <a:solidFill>
                <a:srgbClr val="2E5E73"/>
              </a:solidFill>
            </a:endParaRPr>
          </a:p>
        </p:txBody>
      </p:sp>
      <p:sp>
        <p:nvSpPr>
          <p:cNvPr id="381" name="Google Shape;381;p37"/>
          <p:cNvSpPr/>
          <p:nvPr/>
        </p:nvSpPr>
        <p:spPr>
          <a:xfrm>
            <a:off x="9488500" y="2157622"/>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2" name="Google Shape;382;p37"/>
          <p:cNvSpPr txBox="1"/>
          <p:nvPr/>
        </p:nvSpPr>
        <p:spPr>
          <a:xfrm>
            <a:off x="9695783" y="2128822"/>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83" name="Google Shape;383;p37"/>
          <p:cNvSpPr/>
          <p:nvPr/>
        </p:nvSpPr>
        <p:spPr>
          <a:xfrm>
            <a:off x="9264819" y="2118411"/>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1</a:t>
            </a:r>
            <a:endParaRPr sz="1900">
              <a:solidFill>
                <a:srgbClr val="2E5E73"/>
              </a:solidFill>
            </a:endParaRPr>
          </a:p>
        </p:txBody>
      </p:sp>
      <p:sp>
        <p:nvSpPr>
          <p:cNvPr id="384" name="Google Shape;384;p37"/>
          <p:cNvSpPr/>
          <p:nvPr/>
        </p:nvSpPr>
        <p:spPr>
          <a:xfrm>
            <a:off x="9488500" y="3341096"/>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5" name="Google Shape;385;p37"/>
          <p:cNvSpPr txBox="1"/>
          <p:nvPr/>
        </p:nvSpPr>
        <p:spPr>
          <a:xfrm>
            <a:off x="9695783" y="3312296"/>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86" name="Google Shape;386;p37"/>
          <p:cNvSpPr/>
          <p:nvPr/>
        </p:nvSpPr>
        <p:spPr>
          <a:xfrm>
            <a:off x="9264819" y="3301885"/>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3</a:t>
            </a:r>
            <a:endParaRPr sz="1900">
              <a:solidFill>
                <a:srgbClr val="2E5E73"/>
              </a:solidFill>
            </a:endParaRPr>
          </a:p>
        </p:txBody>
      </p:sp>
      <p:sp>
        <p:nvSpPr>
          <p:cNvPr id="387" name="Google Shape;387;p37"/>
          <p:cNvSpPr/>
          <p:nvPr/>
        </p:nvSpPr>
        <p:spPr>
          <a:xfrm>
            <a:off x="3698850" y="2749359"/>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8" name="Google Shape;388;p37"/>
          <p:cNvSpPr txBox="1"/>
          <p:nvPr/>
        </p:nvSpPr>
        <p:spPr>
          <a:xfrm>
            <a:off x="3906133" y="2720559"/>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89" name="Google Shape;389;p37"/>
          <p:cNvSpPr/>
          <p:nvPr/>
        </p:nvSpPr>
        <p:spPr>
          <a:xfrm>
            <a:off x="3475169" y="2710148"/>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2</a:t>
            </a:r>
            <a:endParaRPr sz="1900">
              <a:solidFill>
                <a:srgbClr val="2E5E73"/>
              </a:solidFill>
            </a:endParaRPr>
          </a:p>
        </p:txBody>
      </p:sp>
      <p:sp>
        <p:nvSpPr>
          <p:cNvPr id="390" name="Google Shape;390;p37"/>
          <p:cNvSpPr/>
          <p:nvPr/>
        </p:nvSpPr>
        <p:spPr>
          <a:xfrm>
            <a:off x="3698850" y="2157622"/>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1" name="Google Shape;391;p37"/>
          <p:cNvSpPr txBox="1"/>
          <p:nvPr/>
        </p:nvSpPr>
        <p:spPr>
          <a:xfrm>
            <a:off x="3906133" y="2128822"/>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92" name="Google Shape;392;p37"/>
          <p:cNvSpPr/>
          <p:nvPr/>
        </p:nvSpPr>
        <p:spPr>
          <a:xfrm>
            <a:off x="3475169" y="2118411"/>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1</a:t>
            </a:r>
            <a:endParaRPr sz="1900">
              <a:solidFill>
                <a:srgbClr val="2E5E73"/>
              </a:solidFill>
            </a:endParaRPr>
          </a:p>
        </p:txBody>
      </p:sp>
      <p:sp>
        <p:nvSpPr>
          <p:cNvPr id="393" name="Google Shape;393;p37"/>
          <p:cNvSpPr/>
          <p:nvPr/>
        </p:nvSpPr>
        <p:spPr>
          <a:xfrm>
            <a:off x="3698850" y="3341096"/>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4" name="Google Shape;394;p37"/>
          <p:cNvSpPr txBox="1"/>
          <p:nvPr/>
        </p:nvSpPr>
        <p:spPr>
          <a:xfrm>
            <a:off x="3906133" y="3312296"/>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95" name="Google Shape;395;p37"/>
          <p:cNvSpPr/>
          <p:nvPr/>
        </p:nvSpPr>
        <p:spPr>
          <a:xfrm>
            <a:off x="3475169" y="3301885"/>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3</a:t>
            </a:r>
            <a:endParaRPr sz="1900">
              <a:solidFill>
                <a:srgbClr val="2E5E73"/>
              </a:solidFill>
            </a:endParaRPr>
          </a:p>
        </p:txBody>
      </p:sp>
      <p:sp>
        <p:nvSpPr>
          <p:cNvPr id="396" name="Google Shape;396;p37"/>
          <p:cNvSpPr/>
          <p:nvPr/>
        </p:nvSpPr>
        <p:spPr>
          <a:xfrm>
            <a:off x="6593700" y="2749359"/>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7" name="Google Shape;397;p37"/>
          <p:cNvSpPr txBox="1"/>
          <p:nvPr/>
        </p:nvSpPr>
        <p:spPr>
          <a:xfrm>
            <a:off x="6800983" y="2720559"/>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98" name="Google Shape;398;p37"/>
          <p:cNvSpPr/>
          <p:nvPr/>
        </p:nvSpPr>
        <p:spPr>
          <a:xfrm>
            <a:off x="6370019" y="2710148"/>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2</a:t>
            </a:r>
            <a:endParaRPr sz="1900">
              <a:solidFill>
                <a:srgbClr val="2E5E73"/>
              </a:solidFill>
            </a:endParaRPr>
          </a:p>
        </p:txBody>
      </p:sp>
      <p:sp>
        <p:nvSpPr>
          <p:cNvPr id="399" name="Google Shape;399;p37"/>
          <p:cNvSpPr/>
          <p:nvPr/>
        </p:nvSpPr>
        <p:spPr>
          <a:xfrm>
            <a:off x="6593700" y="2157622"/>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00" name="Google Shape;400;p37"/>
          <p:cNvSpPr txBox="1"/>
          <p:nvPr/>
        </p:nvSpPr>
        <p:spPr>
          <a:xfrm>
            <a:off x="6800983" y="2128822"/>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01" name="Google Shape;401;p37"/>
          <p:cNvSpPr/>
          <p:nvPr/>
        </p:nvSpPr>
        <p:spPr>
          <a:xfrm>
            <a:off x="6370019" y="2118411"/>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1</a:t>
            </a:r>
            <a:endParaRPr sz="1900">
              <a:solidFill>
                <a:srgbClr val="2E5E73"/>
              </a:solidFill>
            </a:endParaRPr>
          </a:p>
        </p:txBody>
      </p:sp>
      <p:sp>
        <p:nvSpPr>
          <p:cNvPr id="402" name="Google Shape;402;p37"/>
          <p:cNvSpPr/>
          <p:nvPr/>
        </p:nvSpPr>
        <p:spPr>
          <a:xfrm>
            <a:off x="3698850" y="3932833"/>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03" name="Google Shape;403;p37"/>
          <p:cNvSpPr txBox="1"/>
          <p:nvPr/>
        </p:nvSpPr>
        <p:spPr>
          <a:xfrm>
            <a:off x="3906133" y="3904033"/>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04" name="Google Shape;404;p37"/>
          <p:cNvSpPr/>
          <p:nvPr/>
        </p:nvSpPr>
        <p:spPr>
          <a:xfrm>
            <a:off x="3475169" y="3893622"/>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4</a:t>
            </a:r>
            <a:endParaRPr sz="1900">
              <a:solidFill>
                <a:srgbClr val="2E5E73"/>
              </a:solidFill>
            </a:endParaRPr>
          </a:p>
        </p:txBody>
      </p:sp>
      <p:sp>
        <p:nvSpPr>
          <p:cNvPr id="405" name="Google Shape;405;p37"/>
          <p:cNvSpPr/>
          <p:nvPr/>
        </p:nvSpPr>
        <p:spPr>
          <a:xfrm>
            <a:off x="3698850" y="4524570"/>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06" name="Google Shape;406;p37"/>
          <p:cNvSpPr txBox="1"/>
          <p:nvPr/>
        </p:nvSpPr>
        <p:spPr>
          <a:xfrm>
            <a:off x="3906133" y="4495770"/>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07" name="Google Shape;407;p37"/>
          <p:cNvSpPr/>
          <p:nvPr/>
        </p:nvSpPr>
        <p:spPr>
          <a:xfrm>
            <a:off x="3475169" y="4485359"/>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5</a:t>
            </a:r>
            <a:endParaRPr sz="1900">
              <a:solidFill>
                <a:srgbClr val="2E5E73"/>
              </a:solidFill>
            </a:endParaRPr>
          </a:p>
        </p:txBody>
      </p:sp>
      <p:sp>
        <p:nvSpPr>
          <p:cNvPr id="408" name="Google Shape;408;p37"/>
          <p:cNvSpPr/>
          <p:nvPr/>
        </p:nvSpPr>
        <p:spPr>
          <a:xfrm>
            <a:off x="3698850" y="5116307"/>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09" name="Google Shape;409;p37"/>
          <p:cNvSpPr txBox="1"/>
          <p:nvPr/>
        </p:nvSpPr>
        <p:spPr>
          <a:xfrm>
            <a:off x="3906133" y="5087507"/>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10" name="Google Shape;410;p37"/>
          <p:cNvSpPr/>
          <p:nvPr/>
        </p:nvSpPr>
        <p:spPr>
          <a:xfrm>
            <a:off x="3475169" y="5077096"/>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6</a:t>
            </a:r>
            <a:endParaRPr sz="1900">
              <a:solidFill>
                <a:srgbClr val="2E5E73"/>
              </a:solidFill>
            </a:endParaRPr>
          </a:p>
        </p:txBody>
      </p:sp>
      <p:sp>
        <p:nvSpPr>
          <p:cNvPr id="411" name="Google Shape;411;p37"/>
          <p:cNvSpPr/>
          <p:nvPr/>
        </p:nvSpPr>
        <p:spPr>
          <a:xfrm>
            <a:off x="3698850" y="5708044"/>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2" name="Google Shape;412;p37"/>
          <p:cNvSpPr txBox="1"/>
          <p:nvPr/>
        </p:nvSpPr>
        <p:spPr>
          <a:xfrm>
            <a:off x="3906133" y="5679244"/>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13" name="Google Shape;413;p37"/>
          <p:cNvSpPr/>
          <p:nvPr/>
        </p:nvSpPr>
        <p:spPr>
          <a:xfrm>
            <a:off x="3475169" y="5668833"/>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7</a:t>
            </a:r>
            <a:endParaRPr sz="1900">
              <a:solidFill>
                <a:srgbClr val="2E5E73"/>
              </a:solidFill>
            </a:endParaRPr>
          </a:p>
        </p:txBody>
      </p:sp>
      <p:sp>
        <p:nvSpPr>
          <p:cNvPr id="414" name="Google Shape;414;p37"/>
          <p:cNvSpPr/>
          <p:nvPr/>
        </p:nvSpPr>
        <p:spPr>
          <a:xfrm>
            <a:off x="6593683" y="3932833"/>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5" name="Google Shape;415;p37"/>
          <p:cNvSpPr txBox="1"/>
          <p:nvPr/>
        </p:nvSpPr>
        <p:spPr>
          <a:xfrm>
            <a:off x="6800967" y="3904033"/>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16" name="Google Shape;416;p37"/>
          <p:cNvSpPr/>
          <p:nvPr/>
        </p:nvSpPr>
        <p:spPr>
          <a:xfrm>
            <a:off x="6370003" y="3893622"/>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4</a:t>
            </a:r>
            <a:endParaRPr sz="1900">
              <a:solidFill>
                <a:srgbClr val="2E5E73"/>
              </a:solidFill>
            </a:endParaRPr>
          </a:p>
        </p:txBody>
      </p:sp>
      <p:sp>
        <p:nvSpPr>
          <p:cNvPr id="417" name="Google Shape;417;p37"/>
          <p:cNvSpPr/>
          <p:nvPr/>
        </p:nvSpPr>
        <p:spPr>
          <a:xfrm>
            <a:off x="6593683" y="4524570"/>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8" name="Google Shape;418;p37"/>
          <p:cNvSpPr txBox="1"/>
          <p:nvPr/>
        </p:nvSpPr>
        <p:spPr>
          <a:xfrm>
            <a:off x="6800967" y="4495770"/>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19" name="Google Shape;419;p37"/>
          <p:cNvSpPr/>
          <p:nvPr/>
        </p:nvSpPr>
        <p:spPr>
          <a:xfrm>
            <a:off x="6370003" y="4485359"/>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5</a:t>
            </a:r>
            <a:endParaRPr sz="1900">
              <a:solidFill>
                <a:srgbClr val="2E5E73"/>
              </a:solidFill>
            </a:endParaRPr>
          </a:p>
        </p:txBody>
      </p:sp>
      <p:sp>
        <p:nvSpPr>
          <p:cNvPr id="420" name="Google Shape;420;p37"/>
          <p:cNvSpPr/>
          <p:nvPr/>
        </p:nvSpPr>
        <p:spPr>
          <a:xfrm>
            <a:off x="6593683" y="5116307"/>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1" name="Google Shape;421;p37"/>
          <p:cNvSpPr txBox="1"/>
          <p:nvPr/>
        </p:nvSpPr>
        <p:spPr>
          <a:xfrm>
            <a:off x="6800967" y="5087507"/>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22" name="Google Shape;422;p37"/>
          <p:cNvSpPr/>
          <p:nvPr/>
        </p:nvSpPr>
        <p:spPr>
          <a:xfrm>
            <a:off x="6370003" y="5077096"/>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6</a:t>
            </a:r>
            <a:endParaRPr sz="1900">
              <a:solidFill>
                <a:srgbClr val="2E5E73"/>
              </a:solidFill>
            </a:endParaRPr>
          </a:p>
        </p:txBody>
      </p:sp>
      <p:sp>
        <p:nvSpPr>
          <p:cNvPr id="423" name="Google Shape;423;p37"/>
          <p:cNvSpPr/>
          <p:nvPr/>
        </p:nvSpPr>
        <p:spPr>
          <a:xfrm>
            <a:off x="6593683" y="5708044"/>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4" name="Google Shape;424;p37"/>
          <p:cNvSpPr txBox="1"/>
          <p:nvPr/>
        </p:nvSpPr>
        <p:spPr>
          <a:xfrm>
            <a:off x="6800967" y="5679244"/>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25" name="Google Shape;425;p37"/>
          <p:cNvSpPr/>
          <p:nvPr/>
        </p:nvSpPr>
        <p:spPr>
          <a:xfrm>
            <a:off x="6370003" y="5668833"/>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7</a:t>
            </a:r>
            <a:endParaRPr sz="1900">
              <a:solidFill>
                <a:srgbClr val="2E5E73"/>
              </a:solidFill>
            </a:endParaRPr>
          </a:p>
        </p:txBody>
      </p:sp>
      <p:sp>
        <p:nvSpPr>
          <p:cNvPr id="426" name="Google Shape;426;p37"/>
          <p:cNvSpPr/>
          <p:nvPr/>
        </p:nvSpPr>
        <p:spPr>
          <a:xfrm>
            <a:off x="9488517" y="3932833"/>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7" name="Google Shape;427;p37"/>
          <p:cNvSpPr txBox="1"/>
          <p:nvPr/>
        </p:nvSpPr>
        <p:spPr>
          <a:xfrm>
            <a:off x="9695800" y="3904033"/>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28" name="Google Shape;428;p37"/>
          <p:cNvSpPr/>
          <p:nvPr/>
        </p:nvSpPr>
        <p:spPr>
          <a:xfrm>
            <a:off x="9264836" y="3893622"/>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4</a:t>
            </a:r>
            <a:endParaRPr sz="1900">
              <a:solidFill>
                <a:srgbClr val="2E5E73"/>
              </a:solidFill>
            </a:endParaRPr>
          </a:p>
        </p:txBody>
      </p:sp>
      <p:sp>
        <p:nvSpPr>
          <p:cNvPr id="429" name="Google Shape;429;p37"/>
          <p:cNvSpPr/>
          <p:nvPr/>
        </p:nvSpPr>
        <p:spPr>
          <a:xfrm>
            <a:off x="9488517" y="4524570"/>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30" name="Google Shape;430;p37"/>
          <p:cNvSpPr txBox="1"/>
          <p:nvPr/>
        </p:nvSpPr>
        <p:spPr>
          <a:xfrm>
            <a:off x="9695800" y="4495770"/>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31" name="Google Shape;431;p37"/>
          <p:cNvSpPr/>
          <p:nvPr/>
        </p:nvSpPr>
        <p:spPr>
          <a:xfrm>
            <a:off x="9264836" y="4485359"/>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5</a:t>
            </a:r>
            <a:endParaRPr sz="1900">
              <a:solidFill>
                <a:srgbClr val="2E5E73"/>
              </a:solidFill>
            </a:endParaRPr>
          </a:p>
        </p:txBody>
      </p:sp>
      <p:sp>
        <p:nvSpPr>
          <p:cNvPr id="432" name="Google Shape;432;p37"/>
          <p:cNvSpPr/>
          <p:nvPr/>
        </p:nvSpPr>
        <p:spPr>
          <a:xfrm>
            <a:off x="9488517" y="5116307"/>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33" name="Google Shape;433;p37"/>
          <p:cNvSpPr txBox="1"/>
          <p:nvPr/>
        </p:nvSpPr>
        <p:spPr>
          <a:xfrm>
            <a:off x="9695800" y="5087507"/>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34" name="Google Shape;434;p37"/>
          <p:cNvSpPr/>
          <p:nvPr/>
        </p:nvSpPr>
        <p:spPr>
          <a:xfrm>
            <a:off x="9264836" y="5077096"/>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6</a:t>
            </a:r>
            <a:endParaRPr sz="1900">
              <a:solidFill>
                <a:srgbClr val="2E5E73"/>
              </a:solidFill>
            </a:endParaRPr>
          </a:p>
        </p:txBody>
      </p:sp>
      <p:sp>
        <p:nvSpPr>
          <p:cNvPr id="435" name="Google Shape;435;p37"/>
          <p:cNvSpPr/>
          <p:nvPr/>
        </p:nvSpPr>
        <p:spPr>
          <a:xfrm>
            <a:off x="9488517" y="5708044"/>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36" name="Google Shape;436;p37"/>
          <p:cNvSpPr txBox="1"/>
          <p:nvPr/>
        </p:nvSpPr>
        <p:spPr>
          <a:xfrm>
            <a:off x="9695800" y="5679244"/>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37" name="Google Shape;437;p37"/>
          <p:cNvSpPr/>
          <p:nvPr/>
        </p:nvSpPr>
        <p:spPr>
          <a:xfrm>
            <a:off x="9264836" y="5668833"/>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7</a:t>
            </a:r>
            <a:endParaRPr sz="1900">
              <a:solidFill>
                <a:srgbClr val="2E5E73"/>
              </a:solidFill>
            </a:endParaRPr>
          </a:p>
        </p:txBody>
      </p:sp>
      <p:sp>
        <p:nvSpPr>
          <p:cNvPr id="438" name="Google Shape;438;p37"/>
          <p:cNvSpPr/>
          <p:nvPr/>
        </p:nvSpPr>
        <p:spPr>
          <a:xfrm>
            <a:off x="6593700" y="3341096"/>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39" name="Google Shape;439;p37"/>
          <p:cNvSpPr txBox="1"/>
          <p:nvPr/>
        </p:nvSpPr>
        <p:spPr>
          <a:xfrm>
            <a:off x="6800983" y="3312296"/>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40" name="Google Shape;440;p37"/>
          <p:cNvSpPr/>
          <p:nvPr/>
        </p:nvSpPr>
        <p:spPr>
          <a:xfrm>
            <a:off x="6370019" y="3301885"/>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3</a:t>
            </a:r>
            <a:endParaRPr sz="1900">
              <a:solidFill>
                <a:srgbClr val="2E5E73"/>
              </a:solidFill>
            </a:endParaRPr>
          </a:p>
        </p:txBody>
      </p:sp>
      <p:sp>
        <p:nvSpPr>
          <p:cNvPr id="441" name="Google Shape;441;p37"/>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42" name="Google Shape;442;p37"/>
          <p:cNvSpPr txBox="1">
            <a:spLocks noGrp="1"/>
          </p:cNvSpPr>
          <p:nvPr>
            <p:ph type="title" idx="2"/>
          </p:nvPr>
        </p:nvSpPr>
        <p:spPr>
          <a:xfrm>
            <a:off x="-8000" y="687033"/>
            <a:ext cx="122247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Definition slide">
  <p:cSld name="CUSTOM_22">
    <p:bg>
      <p:bgPr>
        <a:solidFill>
          <a:srgbClr val="F2F2F2"/>
        </a:solidFill>
        <a:effectLst/>
      </p:bgPr>
    </p:bg>
    <p:spTree>
      <p:nvGrpSpPr>
        <p:cNvPr id="1" name="Shape 443"/>
        <p:cNvGrpSpPr/>
        <p:nvPr/>
      </p:nvGrpSpPr>
      <p:grpSpPr>
        <a:xfrm>
          <a:off x="0" y="0"/>
          <a:ext cx="0" cy="0"/>
          <a:chOff x="0" y="0"/>
          <a:chExt cx="0" cy="0"/>
        </a:xfrm>
      </p:grpSpPr>
      <p:pic>
        <p:nvPicPr>
          <p:cNvPr id="444" name="Google Shape;444;p38"/>
          <p:cNvPicPr preferRelativeResize="0"/>
          <p:nvPr/>
        </p:nvPicPr>
        <p:blipFill rotWithShape="1">
          <a:blip r:embed="rId2">
            <a:alphaModFix amt="11000"/>
          </a:blip>
          <a:srcRect l="-6410" t="-3050" r="6410" b="7136"/>
          <a:stretch/>
        </p:blipFill>
        <p:spPr>
          <a:xfrm>
            <a:off x="6876987" y="3562800"/>
            <a:ext cx="5315012" cy="3295200"/>
          </a:xfrm>
          <a:prstGeom prst="rect">
            <a:avLst/>
          </a:prstGeom>
          <a:noFill/>
          <a:ln>
            <a:noFill/>
          </a:ln>
        </p:spPr>
      </p:pic>
      <p:sp>
        <p:nvSpPr>
          <p:cNvPr id="445" name="Google Shape;445;p38"/>
          <p:cNvSpPr txBox="1">
            <a:spLocks noGrp="1"/>
          </p:cNvSpPr>
          <p:nvPr>
            <p:ph type="title"/>
          </p:nvPr>
        </p:nvSpPr>
        <p:spPr>
          <a:xfrm>
            <a:off x="2612967" y="2188267"/>
            <a:ext cx="11360700" cy="7635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atin typeface="Roboto Light"/>
                <a:ea typeface="Roboto Light"/>
                <a:cs typeface="Roboto Light"/>
                <a:sym typeface="Roboto Light"/>
              </a:defRPr>
            </a:lvl1pPr>
            <a:lvl2pPr lvl="1" rtl="0">
              <a:spcBef>
                <a:spcPts val="0"/>
              </a:spcBef>
              <a:spcAft>
                <a:spcPts val="0"/>
              </a:spcAft>
              <a:buSzPts val="3700"/>
              <a:buNone/>
              <a:defRPr>
                <a:latin typeface="Roboto Light"/>
                <a:ea typeface="Roboto Light"/>
                <a:cs typeface="Roboto Light"/>
                <a:sym typeface="Roboto Light"/>
              </a:defRPr>
            </a:lvl2pPr>
            <a:lvl3pPr lvl="2" rtl="0">
              <a:spcBef>
                <a:spcPts val="0"/>
              </a:spcBef>
              <a:spcAft>
                <a:spcPts val="0"/>
              </a:spcAft>
              <a:buSzPts val="3700"/>
              <a:buNone/>
              <a:defRPr>
                <a:latin typeface="Roboto Light"/>
                <a:ea typeface="Roboto Light"/>
                <a:cs typeface="Roboto Light"/>
                <a:sym typeface="Roboto Light"/>
              </a:defRPr>
            </a:lvl3pPr>
            <a:lvl4pPr lvl="3" rtl="0">
              <a:spcBef>
                <a:spcPts val="0"/>
              </a:spcBef>
              <a:spcAft>
                <a:spcPts val="0"/>
              </a:spcAft>
              <a:buSzPts val="3700"/>
              <a:buNone/>
              <a:defRPr>
                <a:latin typeface="Roboto Light"/>
                <a:ea typeface="Roboto Light"/>
                <a:cs typeface="Roboto Light"/>
                <a:sym typeface="Roboto Light"/>
              </a:defRPr>
            </a:lvl4pPr>
            <a:lvl5pPr lvl="4" rtl="0">
              <a:spcBef>
                <a:spcPts val="0"/>
              </a:spcBef>
              <a:spcAft>
                <a:spcPts val="0"/>
              </a:spcAft>
              <a:buSzPts val="3700"/>
              <a:buNone/>
              <a:defRPr>
                <a:latin typeface="Roboto Light"/>
                <a:ea typeface="Roboto Light"/>
                <a:cs typeface="Roboto Light"/>
                <a:sym typeface="Roboto Light"/>
              </a:defRPr>
            </a:lvl5pPr>
            <a:lvl6pPr lvl="5" rtl="0">
              <a:spcBef>
                <a:spcPts val="0"/>
              </a:spcBef>
              <a:spcAft>
                <a:spcPts val="0"/>
              </a:spcAft>
              <a:buSzPts val="3700"/>
              <a:buNone/>
              <a:defRPr>
                <a:latin typeface="Roboto Light"/>
                <a:ea typeface="Roboto Light"/>
                <a:cs typeface="Roboto Light"/>
                <a:sym typeface="Roboto Light"/>
              </a:defRPr>
            </a:lvl6pPr>
            <a:lvl7pPr lvl="6" rtl="0">
              <a:spcBef>
                <a:spcPts val="0"/>
              </a:spcBef>
              <a:spcAft>
                <a:spcPts val="0"/>
              </a:spcAft>
              <a:buSzPts val="3700"/>
              <a:buNone/>
              <a:defRPr>
                <a:latin typeface="Roboto Light"/>
                <a:ea typeface="Roboto Light"/>
                <a:cs typeface="Roboto Light"/>
                <a:sym typeface="Roboto Light"/>
              </a:defRPr>
            </a:lvl7pPr>
            <a:lvl8pPr lvl="7" rtl="0">
              <a:spcBef>
                <a:spcPts val="0"/>
              </a:spcBef>
              <a:spcAft>
                <a:spcPts val="0"/>
              </a:spcAft>
              <a:buSzPts val="3700"/>
              <a:buNone/>
              <a:defRPr>
                <a:latin typeface="Roboto Light"/>
                <a:ea typeface="Roboto Light"/>
                <a:cs typeface="Roboto Light"/>
                <a:sym typeface="Roboto Light"/>
              </a:defRPr>
            </a:lvl8pPr>
            <a:lvl9pPr lvl="8" rtl="0">
              <a:spcBef>
                <a:spcPts val="0"/>
              </a:spcBef>
              <a:spcAft>
                <a:spcPts val="0"/>
              </a:spcAft>
              <a:buSzPts val="3700"/>
              <a:buNone/>
              <a:defRPr>
                <a:latin typeface="Roboto Light"/>
                <a:ea typeface="Roboto Light"/>
                <a:cs typeface="Roboto Light"/>
                <a:sym typeface="Roboto Light"/>
              </a:defRPr>
            </a:lvl9pPr>
          </a:lstStyle>
          <a:p>
            <a:endParaRPr/>
          </a:p>
        </p:txBody>
      </p:sp>
      <p:sp>
        <p:nvSpPr>
          <p:cNvPr id="446" name="Google Shape;446;p38"/>
          <p:cNvSpPr/>
          <p:nvPr/>
        </p:nvSpPr>
        <p:spPr>
          <a:xfrm rot="10800000" flipH="1">
            <a:off x="918400" y="922800"/>
            <a:ext cx="10355100" cy="5012400"/>
          </a:xfrm>
          <a:prstGeom prst="bracePair">
            <a:avLst/>
          </a:prstGeom>
          <a:noFill/>
          <a:ln w="76200" cap="flat" cmpd="sng">
            <a:solidFill>
              <a:srgbClr val="FCB91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47" name="Google Shape;447;p38"/>
          <p:cNvSpPr/>
          <p:nvPr/>
        </p:nvSpPr>
        <p:spPr>
          <a:xfrm>
            <a:off x="1472357" y="1386251"/>
            <a:ext cx="9247523" cy="4175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48" name="Google Shape;448;p38"/>
          <p:cNvSpPr txBox="1">
            <a:spLocks noGrp="1"/>
          </p:cNvSpPr>
          <p:nvPr>
            <p:ph type="title" idx="2"/>
          </p:nvPr>
        </p:nvSpPr>
        <p:spPr>
          <a:xfrm>
            <a:off x="1933833" y="1386267"/>
            <a:ext cx="8325600" cy="4175700"/>
          </a:xfrm>
          <a:prstGeom prst="rect">
            <a:avLst/>
          </a:prstGeom>
        </p:spPr>
        <p:txBody>
          <a:bodyPr spcFirstLastPara="1" wrap="square" lIns="487675" tIns="121900" rIns="121900" bIns="121900" anchor="ctr" anchorCtr="0">
            <a:noAutofit/>
          </a:bodyPr>
          <a:lstStyle>
            <a:lvl1pPr lvl="0" rtl="0">
              <a:spcBef>
                <a:spcPts val="0"/>
              </a:spcBef>
              <a:spcAft>
                <a:spcPts val="0"/>
              </a:spcAft>
              <a:buSzPts val="4500"/>
              <a:buNone/>
              <a:defRPr sz="4500">
                <a:latin typeface="Roboto Light"/>
                <a:ea typeface="Roboto Light"/>
                <a:cs typeface="Roboto Light"/>
                <a:sym typeface="Roboto Light"/>
              </a:defRPr>
            </a:lvl1pPr>
            <a:lvl2pPr lvl="1" rtl="0">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2pPr>
            <a:lvl3pPr lvl="2" rtl="0">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3pPr>
            <a:lvl4pPr lvl="3" rtl="0">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4pPr>
            <a:lvl5pPr lvl="4" rtl="0">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5pPr>
            <a:lvl6pPr lvl="5" rtl="0">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6pPr>
            <a:lvl7pPr lvl="6" rtl="0">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7pPr>
            <a:lvl8pPr lvl="7" rtl="0">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8pPr>
            <a:lvl9pPr lvl="8" rtl="0">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able 01">
  <p:cSld name="CUSTOM_5">
    <p:spTree>
      <p:nvGrpSpPr>
        <p:cNvPr id="1" name="Shape 449"/>
        <p:cNvGrpSpPr/>
        <p:nvPr/>
      </p:nvGrpSpPr>
      <p:grpSpPr>
        <a:xfrm>
          <a:off x="0" y="0"/>
          <a:ext cx="0" cy="0"/>
          <a:chOff x="0" y="0"/>
          <a:chExt cx="0" cy="0"/>
        </a:xfrm>
      </p:grpSpPr>
      <p:graphicFrame>
        <p:nvGraphicFramePr>
          <p:cNvPr id="450" name="Google Shape;450;p39"/>
          <p:cNvGraphicFramePr/>
          <p:nvPr/>
        </p:nvGraphicFramePr>
        <p:xfrm>
          <a:off x="989433" y="1378633"/>
          <a:ext cx="3000000" cy="3000000"/>
        </p:xfrm>
        <a:graphic>
          <a:graphicData uri="http://schemas.openxmlformats.org/drawingml/2006/table">
            <a:tbl>
              <a:tblPr>
                <a:noFill/>
                <a:tableStyleId>{1FB323C7-B808-4509-B901-99D032A804EC}</a:tableStyleId>
              </a:tblPr>
              <a:tblGrid>
                <a:gridCol w="510475">
                  <a:extLst>
                    <a:ext uri="{9D8B030D-6E8A-4147-A177-3AD203B41FA5}">
                      <a16:colId xmlns:a16="http://schemas.microsoft.com/office/drawing/2014/main" val="20000"/>
                    </a:ext>
                  </a:extLst>
                </a:gridCol>
                <a:gridCol w="2120525">
                  <a:extLst>
                    <a:ext uri="{9D8B030D-6E8A-4147-A177-3AD203B41FA5}">
                      <a16:colId xmlns:a16="http://schemas.microsoft.com/office/drawing/2014/main" val="20001"/>
                    </a:ext>
                  </a:extLst>
                </a:gridCol>
                <a:gridCol w="2510800">
                  <a:extLst>
                    <a:ext uri="{9D8B030D-6E8A-4147-A177-3AD203B41FA5}">
                      <a16:colId xmlns:a16="http://schemas.microsoft.com/office/drawing/2014/main" val="20002"/>
                    </a:ext>
                  </a:extLst>
                </a:gridCol>
                <a:gridCol w="2535675">
                  <a:extLst>
                    <a:ext uri="{9D8B030D-6E8A-4147-A177-3AD203B41FA5}">
                      <a16:colId xmlns:a16="http://schemas.microsoft.com/office/drawing/2014/main" val="20003"/>
                    </a:ext>
                  </a:extLst>
                </a:gridCol>
                <a:gridCol w="2535675">
                  <a:extLst>
                    <a:ext uri="{9D8B030D-6E8A-4147-A177-3AD203B41FA5}">
                      <a16:colId xmlns:a16="http://schemas.microsoft.com/office/drawing/2014/main" val="20004"/>
                    </a:ext>
                  </a:extLst>
                </a:gridCol>
              </a:tblGrid>
              <a:tr h="589975">
                <a:tc>
                  <a:txBody>
                    <a:bodyPr/>
                    <a:lstStyle/>
                    <a:p>
                      <a:pPr marL="0" lvl="0" indent="0" algn="ctr" rtl="0">
                        <a:spcBef>
                          <a:spcPts val="0"/>
                        </a:spcBef>
                        <a:spcAft>
                          <a:spcPts val="0"/>
                        </a:spcAft>
                        <a:buNone/>
                      </a:pPr>
                      <a:r>
                        <a:rPr lang="en-US" sz="1900" b="1">
                          <a:solidFill>
                            <a:srgbClr val="082D49"/>
                          </a:solidFill>
                          <a:latin typeface="Roboto"/>
                          <a:ea typeface="Roboto"/>
                          <a:cs typeface="Roboto"/>
                          <a:sym typeface="Roboto"/>
                        </a:rPr>
                        <a:t>Id</a:t>
                      </a:r>
                      <a:endParaRPr sz="1900" b="1">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2F2F2"/>
                    </a:solidFill>
                  </a:tcPr>
                </a:tc>
                <a:tc>
                  <a:txBody>
                    <a:bodyPr/>
                    <a:lstStyle/>
                    <a:p>
                      <a:pPr marL="0" lvl="0" indent="0" algn="l" rtl="0">
                        <a:spcBef>
                          <a:spcPts val="0"/>
                        </a:spcBef>
                        <a:spcAft>
                          <a:spcPts val="0"/>
                        </a:spcAft>
                        <a:buNone/>
                      </a:pPr>
                      <a:r>
                        <a:rPr lang="en-US" sz="1900" b="1">
                          <a:solidFill>
                            <a:srgbClr val="082D49"/>
                          </a:solidFill>
                          <a:latin typeface="Roboto"/>
                          <a:ea typeface="Roboto"/>
                          <a:cs typeface="Roboto"/>
                          <a:sym typeface="Roboto"/>
                        </a:rPr>
                        <a:t>First Name</a:t>
                      </a:r>
                      <a:endParaRPr sz="1900" b="1">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2F2F2"/>
                    </a:solidFill>
                  </a:tcPr>
                </a:tc>
                <a:tc>
                  <a:txBody>
                    <a:bodyPr/>
                    <a:lstStyle/>
                    <a:p>
                      <a:pPr marL="0" lvl="0" indent="0" algn="l" rtl="0">
                        <a:spcBef>
                          <a:spcPts val="0"/>
                        </a:spcBef>
                        <a:spcAft>
                          <a:spcPts val="0"/>
                        </a:spcAft>
                        <a:buNone/>
                      </a:pPr>
                      <a:r>
                        <a:rPr lang="en-US" sz="1900" b="1">
                          <a:solidFill>
                            <a:srgbClr val="082D49"/>
                          </a:solidFill>
                          <a:latin typeface="Roboto"/>
                          <a:ea typeface="Roboto"/>
                          <a:cs typeface="Roboto"/>
                          <a:sym typeface="Roboto"/>
                        </a:rPr>
                        <a:t>Last Name</a:t>
                      </a:r>
                      <a:endParaRPr sz="1900" b="1">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2F2F2"/>
                    </a:solidFill>
                  </a:tcPr>
                </a:tc>
                <a:tc>
                  <a:txBody>
                    <a:bodyPr/>
                    <a:lstStyle/>
                    <a:p>
                      <a:pPr marL="0" lvl="0" indent="0" algn="l" rtl="0">
                        <a:spcBef>
                          <a:spcPts val="0"/>
                        </a:spcBef>
                        <a:spcAft>
                          <a:spcPts val="0"/>
                        </a:spcAft>
                        <a:buNone/>
                      </a:pPr>
                      <a:r>
                        <a:rPr lang="en-US" sz="1900" b="1">
                          <a:solidFill>
                            <a:srgbClr val="082D49"/>
                          </a:solidFill>
                          <a:latin typeface="Roboto"/>
                          <a:ea typeface="Roboto"/>
                          <a:cs typeface="Roboto"/>
                          <a:sym typeface="Roboto"/>
                        </a:rPr>
                        <a:t>Email</a:t>
                      </a:r>
                      <a:endParaRPr sz="1900" b="1">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2F2F2"/>
                    </a:solidFill>
                  </a:tcPr>
                </a:tc>
                <a:tc>
                  <a:txBody>
                    <a:bodyPr/>
                    <a:lstStyle/>
                    <a:p>
                      <a:pPr marL="0" lvl="0" indent="0" algn="l" rtl="0">
                        <a:spcBef>
                          <a:spcPts val="0"/>
                        </a:spcBef>
                        <a:spcAft>
                          <a:spcPts val="0"/>
                        </a:spcAft>
                        <a:buNone/>
                      </a:pPr>
                      <a:r>
                        <a:rPr lang="en-US" sz="1900" b="1">
                          <a:solidFill>
                            <a:srgbClr val="082D49"/>
                          </a:solidFill>
                          <a:latin typeface="Roboto"/>
                          <a:ea typeface="Roboto"/>
                          <a:cs typeface="Roboto"/>
                          <a:sym typeface="Roboto"/>
                        </a:rPr>
                        <a:t>Yes/No</a:t>
                      </a:r>
                      <a:endParaRPr sz="1900" b="1">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812775">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1</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“John”</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“Doe”</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“john@email.com”</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rgbClr val="000000"/>
                        </a:buClr>
                        <a:buSzPts val="1500"/>
                        <a:buFont typeface="Arial"/>
                        <a:buNone/>
                      </a:pPr>
                      <a:r>
                        <a:rPr lang="en-US" sz="1900">
                          <a:solidFill>
                            <a:srgbClr val="082D49"/>
                          </a:solidFill>
                          <a:latin typeface="Roboto"/>
                          <a:ea typeface="Roboto"/>
                          <a:cs typeface="Roboto"/>
                          <a:sym typeface="Roboto"/>
                        </a:rPr>
                        <a:t>“Y”</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812775">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2</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CB912"/>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“John”</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CB912"/>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“Doe”</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CB912"/>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“john@email.com”</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CB912"/>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“N”</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CB912"/>
                    </a:solidFill>
                  </a:tcPr>
                </a:tc>
                <a:extLst>
                  <a:ext uri="{0D108BD9-81ED-4DB2-BD59-A6C34878D82A}">
                    <a16:rowId xmlns:a16="http://schemas.microsoft.com/office/drawing/2014/main" val="10002"/>
                  </a:ext>
                </a:extLst>
              </a:tr>
              <a:tr h="812775">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3</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“John”</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“Doe”</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“john@email.com”</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rgbClr val="000000"/>
                        </a:buClr>
                        <a:buSzPts val="1500"/>
                        <a:buFont typeface="Arial"/>
                        <a:buNone/>
                      </a:pPr>
                      <a:r>
                        <a:rPr lang="en-US" sz="1900">
                          <a:solidFill>
                            <a:srgbClr val="082D49"/>
                          </a:solidFill>
                          <a:latin typeface="Roboto"/>
                          <a:ea typeface="Roboto"/>
                          <a:cs typeface="Roboto"/>
                          <a:sym typeface="Roboto"/>
                        </a:rPr>
                        <a:t>“Y”</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812775">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4</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“John”</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“Doe”</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“john@email.com”</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“Y”</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812775">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5</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“John”</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“Doe”</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“john@email.com”</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“Y”</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
        <p:nvSpPr>
          <p:cNvPr id="451" name="Google Shape;451;p39"/>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52" name="Google Shape;452;p39"/>
          <p:cNvSpPr txBox="1">
            <a:spLocks noGrp="1"/>
          </p:cNvSpPr>
          <p:nvPr>
            <p:ph type="title" idx="2"/>
          </p:nvPr>
        </p:nvSpPr>
        <p:spPr>
          <a:xfrm>
            <a:off x="-8000" y="687033"/>
            <a:ext cx="122247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mage slide 01">
  <p:cSld name="CUSTOM_6">
    <p:spTree>
      <p:nvGrpSpPr>
        <p:cNvPr id="1" name="Shape 453"/>
        <p:cNvGrpSpPr/>
        <p:nvPr/>
      </p:nvGrpSpPr>
      <p:grpSpPr>
        <a:xfrm>
          <a:off x="0" y="0"/>
          <a:ext cx="0" cy="0"/>
          <a:chOff x="0" y="0"/>
          <a:chExt cx="0" cy="0"/>
        </a:xfrm>
      </p:grpSpPr>
      <p:sp>
        <p:nvSpPr>
          <p:cNvPr id="454" name="Google Shape;454;p40"/>
          <p:cNvSpPr>
            <a:spLocks noGrp="1"/>
          </p:cNvSpPr>
          <p:nvPr>
            <p:ph type="pic" idx="2"/>
          </p:nvPr>
        </p:nvSpPr>
        <p:spPr>
          <a:xfrm>
            <a:off x="7897833" y="200"/>
            <a:ext cx="4293900" cy="6858000"/>
          </a:xfrm>
          <a:prstGeom prst="rect">
            <a:avLst/>
          </a:prstGeom>
          <a:noFill/>
          <a:ln>
            <a:noFill/>
          </a:ln>
        </p:spPr>
      </p:sp>
      <p:sp>
        <p:nvSpPr>
          <p:cNvPr id="455" name="Google Shape;455;p40"/>
          <p:cNvSpPr txBox="1">
            <a:spLocks noGrp="1"/>
          </p:cNvSpPr>
          <p:nvPr>
            <p:ph type="body" idx="1"/>
          </p:nvPr>
        </p:nvSpPr>
        <p:spPr>
          <a:xfrm>
            <a:off x="787133" y="1495633"/>
            <a:ext cx="7092900" cy="4514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456" name="Google Shape;456;p40"/>
          <p:cNvSpPr txBox="1">
            <a:spLocks noGrp="1"/>
          </p:cNvSpPr>
          <p:nvPr>
            <p:ph type="title"/>
          </p:nvPr>
        </p:nvSpPr>
        <p:spPr>
          <a:xfrm>
            <a:off x="-2783" y="169867"/>
            <a:ext cx="78849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57" name="Google Shape;457;p40"/>
          <p:cNvSpPr txBox="1">
            <a:spLocks noGrp="1"/>
          </p:cNvSpPr>
          <p:nvPr>
            <p:ph type="title" idx="3"/>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mage slide 02">
  <p:cSld name="CUSTOM_7">
    <p:spTree>
      <p:nvGrpSpPr>
        <p:cNvPr id="1" name="Shape 458"/>
        <p:cNvGrpSpPr/>
        <p:nvPr/>
      </p:nvGrpSpPr>
      <p:grpSpPr>
        <a:xfrm>
          <a:off x="0" y="0"/>
          <a:ext cx="0" cy="0"/>
          <a:chOff x="0" y="0"/>
          <a:chExt cx="0" cy="0"/>
        </a:xfrm>
      </p:grpSpPr>
      <p:sp>
        <p:nvSpPr>
          <p:cNvPr id="459" name="Google Shape;459;p41"/>
          <p:cNvSpPr>
            <a:spLocks noGrp="1"/>
          </p:cNvSpPr>
          <p:nvPr>
            <p:ph type="pic" idx="2"/>
          </p:nvPr>
        </p:nvSpPr>
        <p:spPr>
          <a:xfrm>
            <a:off x="0" y="200"/>
            <a:ext cx="4293900" cy="6858000"/>
          </a:xfrm>
          <a:prstGeom prst="rect">
            <a:avLst/>
          </a:prstGeom>
          <a:noFill/>
          <a:ln>
            <a:noFill/>
          </a:ln>
        </p:spPr>
      </p:sp>
      <p:sp>
        <p:nvSpPr>
          <p:cNvPr id="460" name="Google Shape;460;p41"/>
          <p:cNvSpPr txBox="1">
            <a:spLocks noGrp="1"/>
          </p:cNvSpPr>
          <p:nvPr>
            <p:ph type="title"/>
          </p:nvPr>
        </p:nvSpPr>
        <p:spPr>
          <a:xfrm>
            <a:off x="4294000" y="169867"/>
            <a:ext cx="74763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61" name="Google Shape;461;p41"/>
          <p:cNvSpPr txBox="1">
            <a:spLocks noGrp="1"/>
          </p:cNvSpPr>
          <p:nvPr>
            <p:ph type="body" idx="1"/>
          </p:nvPr>
        </p:nvSpPr>
        <p:spPr>
          <a:xfrm>
            <a:off x="5070500" y="1495633"/>
            <a:ext cx="6802800" cy="4514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462" name="Google Shape;462;p41"/>
          <p:cNvSpPr txBox="1">
            <a:spLocks noGrp="1"/>
          </p:cNvSpPr>
          <p:nvPr>
            <p:ph type="title" idx="3"/>
          </p:nvPr>
        </p:nvSpPr>
        <p:spPr>
          <a:xfrm>
            <a:off x="4294000" y="687033"/>
            <a:ext cx="79227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7" name="Google Shape;37;p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Clr>
                <a:srgbClr val="888888"/>
              </a:buClr>
              <a:buSzPts val="1200"/>
              <a:buFont typeface="Calibri"/>
              <a:buNone/>
              <a:defRPr/>
            </a:lvl1pPr>
            <a:lvl2pPr marL="0" lvl="1" indent="0" algn="ctr">
              <a:spcBef>
                <a:spcPts val="0"/>
              </a:spcBef>
              <a:spcAft>
                <a:spcPts val="0"/>
              </a:spcAft>
              <a:buClr>
                <a:srgbClr val="888888"/>
              </a:buClr>
              <a:buSzPts val="1200"/>
              <a:buFont typeface="Calibri"/>
              <a:buNone/>
              <a:defRPr/>
            </a:lvl2pPr>
            <a:lvl3pPr marL="0" lvl="2" indent="0" algn="ctr">
              <a:spcBef>
                <a:spcPts val="0"/>
              </a:spcBef>
              <a:spcAft>
                <a:spcPts val="0"/>
              </a:spcAft>
              <a:buClr>
                <a:srgbClr val="888888"/>
              </a:buClr>
              <a:buSzPts val="1200"/>
              <a:buFont typeface="Calibri"/>
              <a:buNone/>
              <a:defRPr/>
            </a:lvl3pPr>
            <a:lvl4pPr marL="0" lvl="3" indent="0" algn="ctr">
              <a:spcBef>
                <a:spcPts val="0"/>
              </a:spcBef>
              <a:spcAft>
                <a:spcPts val="0"/>
              </a:spcAft>
              <a:buClr>
                <a:srgbClr val="888888"/>
              </a:buClr>
              <a:buSzPts val="1200"/>
              <a:buFont typeface="Calibri"/>
              <a:buNone/>
              <a:defRPr/>
            </a:lvl4pPr>
            <a:lvl5pPr marL="0" lvl="4" indent="0" algn="ctr">
              <a:spcBef>
                <a:spcPts val="0"/>
              </a:spcBef>
              <a:spcAft>
                <a:spcPts val="0"/>
              </a:spcAft>
              <a:buClr>
                <a:srgbClr val="888888"/>
              </a:buClr>
              <a:buSzPts val="1200"/>
              <a:buFont typeface="Calibri"/>
              <a:buNone/>
              <a:defRPr/>
            </a:lvl5pPr>
            <a:lvl6pPr marL="0" lvl="5" indent="0" algn="ctr">
              <a:spcBef>
                <a:spcPts val="0"/>
              </a:spcBef>
              <a:spcAft>
                <a:spcPts val="0"/>
              </a:spcAft>
              <a:buClr>
                <a:srgbClr val="888888"/>
              </a:buClr>
              <a:buSzPts val="1200"/>
              <a:buFont typeface="Calibri"/>
              <a:buNone/>
              <a:defRPr/>
            </a:lvl6pPr>
            <a:lvl7pPr marL="0" lvl="6" indent="0" algn="ctr">
              <a:spcBef>
                <a:spcPts val="0"/>
              </a:spcBef>
              <a:spcAft>
                <a:spcPts val="0"/>
              </a:spcAft>
              <a:buClr>
                <a:srgbClr val="888888"/>
              </a:buClr>
              <a:buSzPts val="1200"/>
              <a:buFont typeface="Calibri"/>
              <a:buNone/>
              <a:defRPr/>
            </a:lvl7pPr>
            <a:lvl8pPr marL="0" lvl="7" indent="0" algn="ctr">
              <a:spcBef>
                <a:spcPts val="0"/>
              </a:spcBef>
              <a:spcAft>
                <a:spcPts val="0"/>
              </a:spcAft>
              <a:buClr>
                <a:srgbClr val="888888"/>
              </a:buClr>
              <a:buSzPts val="1200"/>
              <a:buFont typeface="Calibri"/>
              <a:buNone/>
              <a:defRPr/>
            </a:lvl8pPr>
            <a:lvl9pPr marL="0" lvl="8" indent="0" algn="ctr">
              <a:spcBef>
                <a:spcPts val="0"/>
              </a:spcBef>
              <a:spcAft>
                <a:spcPts val="0"/>
              </a:spcAft>
              <a:buClr>
                <a:srgbClr val="888888"/>
              </a:buClr>
              <a:buSzPts val="1200"/>
              <a:buFont typeface="Calibri"/>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creenshot slide 01">
  <p:cSld name="CUSTOM_8">
    <p:spTree>
      <p:nvGrpSpPr>
        <p:cNvPr id="1" name="Shape 463"/>
        <p:cNvGrpSpPr/>
        <p:nvPr/>
      </p:nvGrpSpPr>
      <p:grpSpPr>
        <a:xfrm>
          <a:off x="0" y="0"/>
          <a:ext cx="0" cy="0"/>
          <a:chOff x="0" y="0"/>
          <a:chExt cx="0" cy="0"/>
        </a:xfrm>
      </p:grpSpPr>
      <p:cxnSp>
        <p:nvCxnSpPr>
          <p:cNvPr id="464" name="Google Shape;464;p42"/>
          <p:cNvCxnSpPr/>
          <p:nvPr/>
        </p:nvCxnSpPr>
        <p:spPr>
          <a:xfrm rot="10800000">
            <a:off x="3892467" y="3168581"/>
            <a:ext cx="780300" cy="0"/>
          </a:xfrm>
          <a:prstGeom prst="straightConnector1">
            <a:avLst/>
          </a:prstGeom>
          <a:noFill/>
          <a:ln w="9525" cap="rnd" cmpd="sng">
            <a:solidFill>
              <a:srgbClr val="2E5E73"/>
            </a:solidFill>
            <a:prstDash val="solid"/>
            <a:round/>
            <a:headEnd type="none" w="med" len="med"/>
            <a:tailEnd type="oval" w="med" len="med"/>
          </a:ln>
        </p:spPr>
      </p:cxnSp>
      <p:cxnSp>
        <p:nvCxnSpPr>
          <p:cNvPr id="465" name="Google Shape;465;p42"/>
          <p:cNvCxnSpPr/>
          <p:nvPr/>
        </p:nvCxnSpPr>
        <p:spPr>
          <a:xfrm rot="10800000">
            <a:off x="3892467" y="5087800"/>
            <a:ext cx="780300" cy="0"/>
          </a:xfrm>
          <a:prstGeom prst="straightConnector1">
            <a:avLst/>
          </a:prstGeom>
          <a:noFill/>
          <a:ln w="9525" cap="rnd" cmpd="sng">
            <a:solidFill>
              <a:srgbClr val="2E5E73"/>
            </a:solidFill>
            <a:prstDash val="solid"/>
            <a:round/>
            <a:headEnd type="none" w="med" len="med"/>
            <a:tailEnd type="oval" w="med" len="med"/>
          </a:ln>
        </p:spPr>
      </p:cxnSp>
      <p:sp>
        <p:nvSpPr>
          <p:cNvPr id="466" name="Google Shape;466;p42"/>
          <p:cNvSpPr>
            <a:spLocks noGrp="1"/>
          </p:cNvSpPr>
          <p:nvPr>
            <p:ph type="pic" idx="2"/>
          </p:nvPr>
        </p:nvSpPr>
        <p:spPr>
          <a:xfrm>
            <a:off x="4781367" y="2073900"/>
            <a:ext cx="6573900" cy="3556500"/>
          </a:xfrm>
          <a:prstGeom prst="rect">
            <a:avLst/>
          </a:prstGeom>
          <a:noFill/>
          <a:ln>
            <a:noFill/>
          </a:ln>
          <a:effectLst>
            <a:outerShdw blurRad="57150" dist="19050" dir="5400000" algn="bl" rotWithShape="0">
              <a:srgbClr val="000000">
                <a:alpha val="50000"/>
              </a:srgbClr>
            </a:outerShdw>
          </a:effectLst>
        </p:spPr>
      </p:sp>
      <p:sp>
        <p:nvSpPr>
          <p:cNvPr id="467" name="Google Shape;467;p42"/>
          <p:cNvSpPr txBox="1">
            <a:spLocks noGrp="1"/>
          </p:cNvSpPr>
          <p:nvPr>
            <p:ph type="title"/>
          </p:nvPr>
        </p:nvSpPr>
        <p:spPr>
          <a:xfrm>
            <a:off x="965767" y="2839267"/>
            <a:ext cx="2817900" cy="14109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68" name="Google Shape;468;p42"/>
          <p:cNvSpPr txBox="1">
            <a:spLocks noGrp="1"/>
          </p:cNvSpPr>
          <p:nvPr>
            <p:ph type="title" idx="3"/>
          </p:nvPr>
        </p:nvSpPr>
        <p:spPr>
          <a:xfrm>
            <a:off x="965767" y="4778500"/>
            <a:ext cx="2817900" cy="11505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69" name="Google Shape;469;p42"/>
          <p:cNvSpPr txBox="1">
            <a:spLocks noGrp="1"/>
          </p:cNvSpPr>
          <p:nvPr>
            <p:ph type="title" idx="4"/>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70" name="Google Shape;470;p42"/>
          <p:cNvSpPr txBox="1">
            <a:spLocks noGrp="1"/>
          </p:cNvSpPr>
          <p:nvPr>
            <p:ph type="title" idx="5"/>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creenshot slide 02">
  <p:cSld name="CUSTOM_9">
    <p:spTree>
      <p:nvGrpSpPr>
        <p:cNvPr id="1" name="Shape 471"/>
        <p:cNvGrpSpPr/>
        <p:nvPr/>
      </p:nvGrpSpPr>
      <p:grpSpPr>
        <a:xfrm>
          <a:off x="0" y="0"/>
          <a:ext cx="0" cy="0"/>
          <a:chOff x="0" y="0"/>
          <a:chExt cx="0" cy="0"/>
        </a:xfrm>
      </p:grpSpPr>
      <p:cxnSp>
        <p:nvCxnSpPr>
          <p:cNvPr id="472" name="Google Shape;472;p43"/>
          <p:cNvCxnSpPr/>
          <p:nvPr/>
        </p:nvCxnSpPr>
        <p:spPr>
          <a:xfrm rot="10800000">
            <a:off x="2276100" y="3168567"/>
            <a:ext cx="628500" cy="0"/>
          </a:xfrm>
          <a:prstGeom prst="straightConnector1">
            <a:avLst/>
          </a:prstGeom>
          <a:noFill/>
          <a:ln w="9525" cap="rnd" cmpd="sng">
            <a:solidFill>
              <a:srgbClr val="2E5E73"/>
            </a:solidFill>
            <a:prstDash val="solid"/>
            <a:round/>
            <a:headEnd type="none" w="med" len="med"/>
            <a:tailEnd type="oval" w="med" len="med"/>
          </a:ln>
        </p:spPr>
      </p:cxnSp>
      <p:cxnSp>
        <p:nvCxnSpPr>
          <p:cNvPr id="473" name="Google Shape;473;p43"/>
          <p:cNvCxnSpPr/>
          <p:nvPr/>
        </p:nvCxnSpPr>
        <p:spPr>
          <a:xfrm rot="10800000">
            <a:off x="9496900" y="5082948"/>
            <a:ext cx="360000" cy="0"/>
          </a:xfrm>
          <a:prstGeom prst="straightConnector1">
            <a:avLst/>
          </a:prstGeom>
          <a:noFill/>
          <a:ln w="9525" cap="rnd" cmpd="sng">
            <a:solidFill>
              <a:srgbClr val="2E5E73"/>
            </a:solidFill>
            <a:prstDash val="solid"/>
            <a:round/>
            <a:headEnd type="oval" w="med" len="med"/>
            <a:tailEnd type="none" w="med" len="med"/>
          </a:ln>
        </p:spPr>
      </p:cxnSp>
      <p:sp>
        <p:nvSpPr>
          <p:cNvPr id="474" name="Google Shape;474;p43"/>
          <p:cNvSpPr>
            <a:spLocks noGrp="1"/>
          </p:cNvSpPr>
          <p:nvPr>
            <p:ph type="pic" idx="2"/>
          </p:nvPr>
        </p:nvSpPr>
        <p:spPr>
          <a:xfrm>
            <a:off x="3056700" y="2073900"/>
            <a:ext cx="6326400" cy="3422400"/>
          </a:xfrm>
          <a:prstGeom prst="rect">
            <a:avLst/>
          </a:prstGeom>
          <a:noFill/>
          <a:ln>
            <a:noFill/>
          </a:ln>
          <a:effectLst>
            <a:outerShdw blurRad="57150" dist="19050" dir="5400000" algn="bl" rotWithShape="0">
              <a:srgbClr val="000000">
                <a:alpha val="50000"/>
              </a:srgbClr>
            </a:outerShdw>
          </a:effectLst>
        </p:spPr>
      </p:sp>
      <p:sp>
        <p:nvSpPr>
          <p:cNvPr id="475" name="Google Shape;475;p43"/>
          <p:cNvSpPr txBox="1">
            <a:spLocks noGrp="1"/>
          </p:cNvSpPr>
          <p:nvPr>
            <p:ph type="title"/>
          </p:nvPr>
        </p:nvSpPr>
        <p:spPr>
          <a:xfrm>
            <a:off x="578700" y="2874700"/>
            <a:ext cx="1740000" cy="18207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76" name="Google Shape;476;p43"/>
          <p:cNvSpPr txBox="1">
            <a:spLocks noGrp="1"/>
          </p:cNvSpPr>
          <p:nvPr>
            <p:ph type="title" idx="3"/>
          </p:nvPr>
        </p:nvSpPr>
        <p:spPr>
          <a:xfrm>
            <a:off x="9970700" y="2951367"/>
            <a:ext cx="1740000" cy="2400900"/>
          </a:xfrm>
          <a:prstGeom prst="rect">
            <a:avLst/>
          </a:prstGeom>
        </p:spPr>
        <p:txBody>
          <a:bodyPr spcFirstLastPara="1" wrap="square" lIns="487675" tIns="121900" rIns="121900" bIns="121900" anchor="b"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77" name="Google Shape;477;p43"/>
          <p:cNvSpPr txBox="1">
            <a:spLocks noGrp="1"/>
          </p:cNvSpPr>
          <p:nvPr>
            <p:ph type="title" idx="4"/>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78" name="Google Shape;478;p43"/>
          <p:cNvSpPr txBox="1">
            <a:spLocks noGrp="1"/>
          </p:cNvSpPr>
          <p:nvPr>
            <p:ph type="title" idx="5"/>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me's Up slide">
  <p:cSld name="CUSTOM_10_2">
    <p:bg>
      <p:bgPr>
        <a:solidFill>
          <a:srgbClr val="F2F2F2"/>
        </a:solidFill>
        <a:effectLst/>
      </p:bgPr>
    </p:bg>
    <p:spTree>
      <p:nvGrpSpPr>
        <p:cNvPr id="1" name="Shape 479"/>
        <p:cNvGrpSpPr/>
        <p:nvPr/>
      </p:nvGrpSpPr>
      <p:grpSpPr>
        <a:xfrm>
          <a:off x="0" y="0"/>
          <a:ext cx="0" cy="0"/>
          <a:chOff x="0" y="0"/>
          <a:chExt cx="0" cy="0"/>
        </a:xfrm>
      </p:grpSpPr>
      <p:sp>
        <p:nvSpPr>
          <p:cNvPr id="480" name="Google Shape;480;p44"/>
          <p:cNvSpPr txBox="1">
            <a:spLocks noGrp="1"/>
          </p:cNvSpPr>
          <p:nvPr>
            <p:ph type="title"/>
          </p:nvPr>
        </p:nvSpPr>
        <p:spPr>
          <a:xfrm>
            <a:off x="0" y="4686167"/>
            <a:ext cx="12192000" cy="755700"/>
          </a:xfrm>
          <a:prstGeom prst="rect">
            <a:avLst/>
          </a:prstGeom>
        </p:spPr>
        <p:txBody>
          <a:bodyPr spcFirstLastPara="1" wrap="square" lIns="487675" tIns="121900" rIns="121900" bIns="121900" anchor="t" anchorCtr="0">
            <a:noAutofit/>
          </a:bodyPr>
          <a:lstStyle>
            <a:lvl1pPr lvl="0" algn="ctr" rtl="0">
              <a:spcBef>
                <a:spcPts val="0"/>
              </a:spcBef>
              <a:spcAft>
                <a:spcPts val="0"/>
              </a:spcAft>
              <a:buSzPts val="2700"/>
              <a:buNone/>
              <a:defRPr sz="2700">
                <a:latin typeface="Roboto Light"/>
                <a:ea typeface="Roboto Light"/>
                <a:cs typeface="Roboto Light"/>
                <a:sym typeface="Roboto Light"/>
              </a:defRPr>
            </a:lvl1pPr>
            <a:lvl2pPr lvl="1" algn="ctr" rtl="0">
              <a:spcBef>
                <a:spcPts val="0"/>
              </a:spcBef>
              <a:spcAft>
                <a:spcPts val="0"/>
              </a:spcAft>
              <a:buSzPts val="3700"/>
              <a:buNone/>
              <a:defRPr>
                <a:latin typeface="Roboto Light"/>
                <a:ea typeface="Roboto Light"/>
                <a:cs typeface="Roboto Light"/>
                <a:sym typeface="Roboto Light"/>
              </a:defRPr>
            </a:lvl2pPr>
            <a:lvl3pPr lvl="2" algn="ctr" rtl="0">
              <a:spcBef>
                <a:spcPts val="0"/>
              </a:spcBef>
              <a:spcAft>
                <a:spcPts val="0"/>
              </a:spcAft>
              <a:buSzPts val="3700"/>
              <a:buNone/>
              <a:defRPr>
                <a:latin typeface="Roboto Light"/>
                <a:ea typeface="Roboto Light"/>
                <a:cs typeface="Roboto Light"/>
                <a:sym typeface="Roboto Light"/>
              </a:defRPr>
            </a:lvl3pPr>
            <a:lvl4pPr lvl="3" algn="ctr" rtl="0">
              <a:spcBef>
                <a:spcPts val="0"/>
              </a:spcBef>
              <a:spcAft>
                <a:spcPts val="0"/>
              </a:spcAft>
              <a:buSzPts val="3700"/>
              <a:buNone/>
              <a:defRPr>
                <a:latin typeface="Roboto Light"/>
                <a:ea typeface="Roboto Light"/>
                <a:cs typeface="Roboto Light"/>
                <a:sym typeface="Roboto Light"/>
              </a:defRPr>
            </a:lvl4pPr>
            <a:lvl5pPr lvl="4" algn="ctr" rtl="0">
              <a:spcBef>
                <a:spcPts val="0"/>
              </a:spcBef>
              <a:spcAft>
                <a:spcPts val="0"/>
              </a:spcAft>
              <a:buSzPts val="3700"/>
              <a:buNone/>
              <a:defRPr>
                <a:latin typeface="Roboto Light"/>
                <a:ea typeface="Roboto Light"/>
                <a:cs typeface="Roboto Light"/>
                <a:sym typeface="Roboto Light"/>
              </a:defRPr>
            </a:lvl5pPr>
            <a:lvl6pPr lvl="5" algn="ctr" rtl="0">
              <a:spcBef>
                <a:spcPts val="0"/>
              </a:spcBef>
              <a:spcAft>
                <a:spcPts val="0"/>
              </a:spcAft>
              <a:buSzPts val="3700"/>
              <a:buNone/>
              <a:defRPr>
                <a:latin typeface="Roboto Light"/>
                <a:ea typeface="Roboto Light"/>
                <a:cs typeface="Roboto Light"/>
                <a:sym typeface="Roboto Light"/>
              </a:defRPr>
            </a:lvl6pPr>
            <a:lvl7pPr lvl="6" algn="ctr" rtl="0">
              <a:spcBef>
                <a:spcPts val="0"/>
              </a:spcBef>
              <a:spcAft>
                <a:spcPts val="0"/>
              </a:spcAft>
              <a:buSzPts val="3700"/>
              <a:buNone/>
              <a:defRPr>
                <a:latin typeface="Roboto Light"/>
                <a:ea typeface="Roboto Light"/>
                <a:cs typeface="Roboto Light"/>
                <a:sym typeface="Roboto Light"/>
              </a:defRPr>
            </a:lvl7pPr>
            <a:lvl8pPr lvl="7" algn="ctr" rtl="0">
              <a:spcBef>
                <a:spcPts val="0"/>
              </a:spcBef>
              <a:spcAft>
                <a:spcPts val="0"/>
              </a:spcAft>
              <a:buSzPts val="3700"/>
              <a:buNone/>
              <a:defRPr>
                <a:latin typeface="Roboto Light"/>
                <a:ea typeface="Roboto Light"/>
                <a:cs typeface="Roboto Light"/>
                <a:sym typeface="Roboto Light"/>
              </a:defRPr>
            </a:lvl8pPr>
            <a:lvl9pPr lvl="8" algn="ctr" rtl="0">
              <a:spcBef>
                <a:spcPts val="0"/>
              </a:spcBef>
              <a:spcAft>
                <a:spcPts val="0"/>
              </a:spcAft>
              <a:buSzPts val="3700"/>
              <a:buNone/>
              <a:defRPr>
                <a:latin typeface="Roboto Light"/>
                <a:ea typeface="Roboto Light"/>
                <a:cs typeface="Roboto Light"/>
                <a:sym typeface="Roboto Light"/>
              </a:defRPr>
            </a:lvl9pPr>
          </a:lstStyle>
          <a:p>
            <a:endParaRPr/>
          </a:p>
        </p:txBody>
      </p:sp>
      <p:sp>
        <p:nvSpPr>
          <p:cNvPr id="481" name="Google Shape;481;p44"/>
          <p:cNvSpPr/>
          <p:nvPr/>
        </p:nvSpPr>
        <p:spPr>
          <a:xfrm>
            <a:off x="4974733" y="1492067"/>
            <a:ext cx="2242500" cy="2242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482" name="Google Shape;482;p44"/>
          <p:cNvSpPr txBox="1"/>
          <p:nvPr/>
        </p:nvSpPr>
        <p:spPr>
          <a:xfrm>
            <a:off x="415600" y="3894300"/>
            <a:ext cx="113607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a:solidFill>
                  <a:srgbClr val="2E5E73"/>
                </a:solidFill>
                <a:latin typeface="Roboto Light"/>
                <a:ea typeface="Roboto Light"/>
                <a:cs typeface="Roboto Light"/>
                <a:sym typeface="Roboto Light"/>
              </a:rPr>
              <a:t>Instructor</a:t>
            </a:r>
            <a:r>
              <a:rPr lang="en-US" sz="5300" b="1">
                <a:solidFill>
                  <a:srgbClr val="2E5E73"/>
                </a:solidFill>
                <a:latin typeface="Roboto"/>
                <a:ea typeface="Roboto"/>
                <a:cs typeface="Roboto"/>
                <a:sym typeface="Roboto"/>
              </a:rPr>
              <a:t> Demonstration</a:t>
            </a:r>
            <a:endParaRPr sz="3200">
              <a:solidFill>
                <a:srgbClr val="2E5E73"/>
              </a:solidFill>
              <a:latin typeface="Roboto Light"/>
              <a:ea typeface="Roboto Light"/>
              <a:cs typeface="Roboto Light"/>
              <a:sym typeface="Roboto Light"/>
            </a:endParaRPr>
          </a:p>
        </p:txBody>
      </p:sp>
      <p:pic>
        <p:nvPicPr>
          <p:cNvPr id="483" name="Google Shape;483;p44"/>
          <p:cNvPicPr preferRelativeResize="0"/>
          <p:nvPr/>
        </p:nvPicPr>
        <p:blipFill>
          <a:blip r:embed="rId2">
            <a:alphaModFix/>
          </a:blip>
          <a:stretch>
            <a:fillRect/>
          </a:stretch>
        </p:blipFill>
        <p:spPr>
          <a:xfrm>
            <a:off x="5314375" y="2111667"/>
            <a:ext cx="1563117" cy="10032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me's Up slide 1">
  <p:cSld name="CUSTOM_10_2_1">
    <p:bg>
      <p:bgPr>
        <a:solidFill>
          <a:srgbClr val="F2F2F2"/>
        </a:solidFill>
        <a:effectLst/>
      </p:bgPr>
    </p:bg>
    <p:spTree>
      <p:nvGrpSpPr>
        <p:cNvPr id="1" name="Shape 484"/>
        <p:cNvGrpSpPr/>
        <p:nvPr/>
      </p:nvGrpSpPr>
      <p:grpSpPr>
        <a:xfrm>
          <a:off x="0" y="0"/>
          <a:ext cx="0" cy="0"/>
          <a:chOff x="0" y="0"/>
          <a:chExt cx="0" cy="0"/>
        </a:xfrm>
      </p:grpSpPr>
      <p:sp>
        <p:nvSpPr>
          <p:cNvPr id="485" name="Google Shape;485;p45"/>
          <p:cNvSpPr txBox="1"/>
          <p:nvPr/>
        </p:nvSpPr>
        <p:spPr>
          <a:xfrm>
            <a:off x="415600" y="3584600"/>
            <a:ext cx="113607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2E5E73"/>
                </a:solidFill>
                <a:latin typeface="Roboto"/>
                <a:ea typeface="Roboto"/>
                <a:cs typeface="Roboto"/>
                <a:sym typeface="Roboto"/>
              </a:rPr>
              <a:t>Time’s up!</a:t>
            </a:r>
            <a:endParaRPr sz="5300" b="1">
              <a:solidFill>
                <a:srgbClr val="2E5E73"/>
              </a:solidFill>
              <a:latin typeface="Roboto"/>
              <a:ea typeface="Roboto"/>
              <a:cs typeface="Roboto"/>
              <a:sym typeface="Roboto"/>
            </a:endParaRPr>
          </a:p>
          <a:p>
            <a:pPr marL="0" lvl="0" indent="0" algn="ctr" rtl="0">
              <a:spcBef>
                <a:spcPts val="0"/>
              </a:spcBef>
              <a:spcAft>
                <a:spcPts val="0"/>
              </a:spcAft>
              <a:buNone/>
            </a:pPr>
            <a:r>
              <a:rPr lang="en-US" sz="5300">
                <a:solidFill>
                  <a:srgbClr val="2E5E73"/>
                </a:solidFill>
                <a:latin typeface="Roboto Light"/>
                <a:ea typeface="Roboto Light"/>
                <a:cs typeface="Roboto Light"/>
                <a:sym typeface="Roboto Light"/>
              </a:rPr>
              <a:t>Let’s review</a:t>
            </a:r>
            <a:endParaRPr sz="5300">
              <a:solidFill>
                <a:srgbClr val="2E5E73"/>
              </a:solidFill>
              <a:latin typeface="Roboto Light"/>
              <a:ea typeface="Roboto Light"/>
              <a:cs typeface="Roboto Light"/>
              <a:sym typeface="Roboto Light"/>
            </a:endParaRPr>
          </a:p>
        </p:txBody>
      </p:sp>
      <p:pic>
        <p:nvPicPr>
          <p:cNvPr id="486" name="Google Shape;486;p45"/>
          <p:cNvPicPr preferRelativeResize="0"/>
          <p:nvPr/>
        </p:nvPicPr>
        <p:blipFill>
          <a:blip r:embed="rId2">
            <a:alphaModFix/>
          </a:blip>
          <a:stretch>
            <a:fillRect/>
          </a:stretch>
        </p:blipFill>
        <p:spPr>
          <a:xfrm>
            <a:off x="5300000" y="2049267"/>
            <a:ext cx="1592000" cy="1532086"/>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reak slide">
  <p:cSld name="CUSTOM_10_1">
    <p:bg>
      <p:bgPr>
        <a:solidFill>
          <a:srgbClr val="F2F2F2"/>
        </a:solidFill>
        <a:effectLst/>
      </p:bgPr>
    </p:bg>
    <p:spTree>
      <p:nvGrpSpPr>
        <p:cNvPr id="1" name="Shape 487"/>
        <p:cNvGrpSpPr/>
        <p:nvPr/>
      </p:nvGrpSpPr>
      <p:grpSpPr>
        <a:xfrm>
          <a:off x="0" y="0"/>
          <a:ext cx="0" cy="0"/>
          <a:chOff x="0" y="0"/>
          <a:chExt cx="0" cy="0"/>
        </a:xfrm>
      </p:grpSpPr>
      <p:sp>
        <p:nvSpPr>
          <p:cNvPr id="488" name="Google Shape;488;p46"/>
          <p:cNvSpPr txBox="1"/>
          <p:nvPr/>
        </p:nvSpPr>
        <p:spPr>
          <a:xfrm>
            <a:off x="415600" y="3584600"/>
            <a:ext cx="113607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2E5E73"/>
                </a:solidFill>
                <a:latin typeface="Roboto"/>
                <a:ea typeface="Roboto"/>
                <a:cs typeface="Roboto"/>
                <a:sym typeface="Roboto"/>
              </a:rPr>
              <a:t>Break</a:t>
            </a:r>
            <a:endParaRPr sz="5300" b="1">
              <a:solidFill>
                <a:srgbClr val="2E5E73"/>
              </a:solidFill>
              <a:latin typeface="Roboto"/>
              <a:ea typeface="Roboto"/>
              <a:cs typeface="Roboto"/>
              <a:sym typeface="Roboto"/>
            </a:endParaRPr>
          </a:p>
          <a:p>
            <a:pPr marL="0" lvl="0" indent="0" algn="ctr" rtl="0">
              <a:spcBef>
                <a:spcPts val="0"/>
              </a:spcBef>
              <a:spcAft>
                <a:spcPts val="0"/>
              </a:spcAft>
              <a:buNone/>
            </a:pPr>
            <a:r>
              <a:rPr lang="en-US" sz="5300">
                <a:solidFill>
                  <a:srgbClr val="2E5E73"/>
                </a:solidFill>
                <a:latin typeface="Roboto Light"/>
                <a:ea typeface="Roboto Light"/>
                <a:cs typeface="Roboto Light"/>
                <a:sym typeface="Roboto Light"/>
              </a:rPr>
              <a:t>15 mins</a:t>
            </a:r>
            <a:endParaRPr sz="5300">
              <a:solidFill>
                <a:srgbClr val="2E5E73"/>
              </a:solidFill>
              <a:latin typeface="Roboto Light"/>
              <a:ea typeface="Roboto Light"/>
              <a:cs typeface="Roboto Light"/>
              <a:sym typeface="Roboto Light"/>
            </a:endParaRPr>
          </a:p>
        </p:txBody>
      </p:sp>
      <p:pic>
        <p:nvPicPr>
          <p:cNvPr id="489" name="Google Shape;489;p46"/>
          <p:cNvPicPr preferRelativeResize="0"/>
          <p:nvPr/>
        </p:nvPicPr>
        <p:blipFill>
          <a:blip r:embed="rId2">
            <a:alphaModFix/>
          </a:blip>
          <a:stretch>
            <a:fillRect/>
          </a:stretch>
        </p:blipFill>
        <p:spPr>
          <a:xfrm>
            <a:off x="5246436" y="1939100"/>
            <a:ext cx="1699100" cy="1645444"/>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reak slide 1">
  <p:cSld name="CUSTOM_10_1_2">
    <p:bg>
      <p:bgPr>
        <a:solidFill>
          <a:srgbClr val="F2F2F2"/>
        </a:solidFill>
        <a:effectLst/>
      </p:bgPr>
    </p:bg>
    <p:spTree>
      <p:nvGrpSpPr>
        <p:cNvPr id="1" name="Shape 490"/>
        <p:cNvGrpSpPr/>
        <p:nvPr/>
      </p:nvGrpSpPr>
      <p:grpSpPr>
        <a:xfrm>
          <a:off x="0" y="0"/>
          <a:ext cx="0" cy="0"/>
          <a:chOff x="0" y="0"/>
          <a:chExt cx="0" cy="0"/>
        </a:xfrm>
      </p:grpSpPr>
      <p:sp>
        <p:nvSpPr>
          <p:cNvPr id="491" name="Google Shape;491;p47"/>
          <p:cNvSpPr txBox="1"/>
          <p:nvPr/>
        </p:nvSpPr>
        <p:spPr>
          <a:xfrm>
            <a:off x="415600" y="3584600"/>
            <a:ext cx="113607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2E5E73"/>
                </a:solidFill>
                <a:latin typeface="Roboto"/>
                <a:ea typeface="Roboto"/>
                <a:cs typeface="Roboto"/>
                <a:sym typeface="Roboto"/>
              </a:rPr>
              <a:t>Break</a:t>
            </a:r>
            <a:endParaRPr sz="5300" b="1">
              <a:solidFill>
                <a:srgbClr val="2E5E73"/>
              </a:solidFill>
              <a:latin typeface="Roboto"/>
              <a:ea typeface="Roboto"/>
              <a:cs typeface="Roboto"/>
              <a:sym typeface="Roboto"/>
            </a:endParaRPr>
          </a:p>
          <a:p>
            <a:pPr marL="0" lvl="0" indent="0" algn="ctr" rtl="0">
              <a:spcBef>
                <a:spcPts val="0"/>
              </a:spcBef>
              <a:spcAft>
                <a:spcPts val="0"/>
              </a:spcAft>
              <a:buNone/>
            </a:pPr>
            <a:r>
              <a:rPr lang="en-US" sz="5300">
                <a:solidFill>
                  <a:srgbClr val="2E5E73"/>
                </a:solidFill>
                <a:latin typeface="Roboto Light"/>
                <a:ea typeface="Roboto Light"/>
                <a:cs typeface="Roboto Light"/>
                <a:sym typeface="Roboto Light"/>
              </a:rPr>
              <a:t>15 mins</a:t>
            </a:r>
            <a:endParaRPr sz="5300">
              <a:solidFill>
                <a:srgbClr val="2E5E73"/>
              </a:solidFill>
              <a:latin typeface="Roboto Light"/>
              <a:ea typeface="Roboto Light"/>
              <a:cs typeface="Roboto Light"/>
              <a:sym typeface="Roboto Light"/>
            </a:endParaRPr>
          </a:p>
        </p:txBody>
      </p:sp>
      <p:pic>
        <p:nvPicPr>
          <p:cNvPr id="492" name="Google Shape;492;p47"/>
          <p:cNvPicPr preferRelativeResize="0"/>
          <p:nvPr/>
        </p:nvPicPr>
        <p:blipFill>
          <a:blip r:embed="rId2">
            <a:alphaModFix/>
          </a:blip>
          <a:stretch>
            <a:fillRect/>
          </a:stretch>
        </p:blipFill>
        <p:spPr>
          <a:xfrm>
            <a:off x="5246436" y="1939100"/>
            <a:ext cx="1699100" cy="1645444"/>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me for a video slide">
  <p:cSld name="CUSTOM_10_1_1">
    <p:bg>
      <p:bgPr>
        <a:solidFill>
          <a:srgbClr val="F2F2F2"/>
        </a:solidFill>
        <a:effectLst/>
      </p:bgPr>
    </p:bg>
    <p:spTree>
      <p:nvGrpSpPr>
        <p:cNvPr id="1" name="Shape 493"/>
        <p:cNvGrpSpPr/>
        <p:nvPr/>
      </p:nvGrpSpPr>
      <p:grpSpPr>
        <a:xfrm>
          <a:off x="0" y="0"/>
          <a:ext cx="0" cy="0"/>
          <a:chOff x="0" y="0"/>
          <a:chExt cx="0" cy="0"/>
        </a:xfrm>
      </p:grpSpPr>
      <p:sp>
        <p:nvSpPr>
          <p:cNvPr id="494" name="Google Shape;494;p48"/>
          <p:cNvSpPr txBox="1"/>
          <p:nvPr/>
        </p:nvSpPr>
        <p:spPr>
          <a:xfrm>
            <a:off x="415600" y="3584600"/>
            <a:ext cx="113607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a:solidFill>
                  <a:srgbClr val="2E5E73"/>
                </a:solidFill>
                <a:latin typeface="Roboto Light"/>
                <a:ea typeface="Roboto Light"/>
                <a:cs typeface="Roboto Light"/>
                <a:sym typeface="Roboto Light"/>
              </a:rPr>
              <a:t>Time for a quick </a:t>
            </a:r>
            <a:r>
              <a:rPr lang="en-US" sz="5300" b="1">
                <a:solidFill>
                  <a:srgbClr val="2E5E73"/>
                </a:solidFill>
                <a:latin typeface="Roboto"/>
                <a:ea typeface="Roboto"/>
                <a:cs typeface="Roboto"/>
                <a:sym typeface="Roboto"/>
              </a:rPr>
              <a:t>video</a:t>
            </a:r>
            <a:endParaRPr sz="5300">
              <a:solidFill>
                <a:srgbClr val="2E5E73"/>
              </a:solidFill>
              <a:latin typeface="Roboto Light"/>
              <a:ea typeface="Roboto Light"/>
              <a:cs typeface="Roboto Light"/>
              <a:sym typeface="Roboto Light"/>
            </a:endParaRPr>
          </a:p>
        </p:txBody>
      </p:sp>
      <p:pic>
        <p:nvPicPr>
          <p:cNvPr id="495" name="Google Shape;495;p48"/>
          <p:cNvPicPr preferRelativeResize="0"/>
          <p:nvPr/>
        </p:nvPicPr>
        <p:blipFill>
          <a:blip r:embed="rId2">
            <a:alphaModFix/>
          </a:blip>
          <a:stretch>
            <a:fillRect/>
          </a:stretch>
        </p:blipFill>
        <p:spPr>
          <a:xfrm>
            <a:off x="5221133" y="2212233"/>
            <a:ext cx="1749733" cy="1260934"/>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Peer review slide">
  <p:cSld name="CUSTOM_10_1_1_1">
    <p:bg>
      <p:bgPr>
        <a:solidFill>
          <a:srgbClr val="F2F2F2"/>
        </a:solidFill>
        <a:effectLst/>
      </p:bgPr>
    </p:bg>
    <p:spTree>
      <p:nvGrpSpPr>
        <p:cNvPr id="1" name="Shape 496"/>
        <p:cNvGrpSpPr/>
        <p:nvPr/>
      </p:nvGrpSpPr>
      <p:grpSpPr>
        <a:xfrm>
          <a:off x="0" y="0"/>
          <a:ext cx="0" cy="0"/>
          <a:chOff x="0" y="0"/>
          <a:chExt cx="0" cy="0"/>
        </a:xfrm>
      </p:grpSpPr>
      <p:sp>
        <p:nvSpPr>
          <p:cNvPr id="497" name="Google Shape;497;p49"/>
          <p:cNvSpPr txBox="1"/>
          <p:nvPr/>
        </p:nvSpPr>
        <p:spPr>
          <a:xfrm>
            <a:off x="415600" y="3917467"/>
            <a:ext cx="113607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2E5E73"/>
                </a:solidFill>
                <a:latin typeface="Roboto"/>
                <a:ea typeface="Roboto"/>
                <a:cs typeface="Roboto"/>
                <a:sym typeface="Roboto"/>
              </a:rPr>
              <a:t>Peer </a:t>
            </a:r>
            <a:r>
              <a:rPr lang="en-US" sz="5300">
                <a:solidFill>
                  <a:srgbClr val="2E5E73"/>
                </a:solidFill>
                <a:latin typeface="Roboto Light"/>
                <a:ea typeface="Roboto Light"/>
                <a:cs typeface="Roboto Light"/>
                <a:sym typeface="Roboto Light"/>
              </a:rPr>
              <a:t>review</a:t>
            </a:r>
            <a:endParaRPr sz="5300">
              <a:solidFill>
                <a:srgbClr val="2E5E73"/>
              </a:solidFill>
              <a:latin typeface="Roboto Light"/>
              <a:ea typeface="Roboto Light"/>
              <a:cs typeface="Roboto Light"/>
              <a:sym typeface="Roboto Light"/>
            </a:endParaRPr>
          </a:p>
        </p:txBody>
      </p:sp>
      <p:pic>
        <p:nvPicPr>
          <p:cNvPr id="498" name="Google Shape;498;p49"/>
          <p:cNvPicPr preferRelativeResize="0"/>
          <p:nvPr/>
        </p:nvPicPr>
        <p:blipFill>
          <a:blip r:embed="rId2">
            <a:alphaModFix/>
          </a:blip>
          <a:stretch>
            <a:fillRect/>
          </a:stretch>
        </p:blipFill>
        <p:spPr>
          <a:xfrm>
            <a:off x="5234967" y="1937333"/>
            <a:ext cx="1722067" cy="1722067"/>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Let's recap slide">
  <p:cSld name="CUSTOM_10_1_1_1_2">
    <p:bg>
      <p:bgPr>
        <a:solidFill>
          <a:srgbClr val="F2F2F2"/>
        </a:solidFill>
        <a:effectLst/>
      </p:bgPr>
    </p:bg>
    <p:spTree>
      <p:nvGrpSpPr>
        <p:cNvPr id="1" name="Shape 499"/>
        <p:cNvGrpSpPr/>
        <p:nvPr/>
      </p:nvGrpSpPr>
      <p:grpSpPr>
        <a:xfrm>
          <a:off x="0" y="0"/>
          <a:ext cx="0" cy="0"/>
          <a:chOff x="0" y="0"/>
          <a:chExt cx="0" cy="0"/>
        </a:xfrm>
      </p:grpSpPr>
      <p:sp>
        <p:nvSpPr>
          <p:cNvPr id="500" name="Google Shape;500;p50"/>
          <p:cNvSpPr txBox="1"/>
          <p:nvPr/>
        </p:nvSpPr>
        <p:spPr>
          <a:xfrm>
            <a:off x="415600" y="3917467"/>
            <a:ext cx="113607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a:solidFill>
                  <a:srgbClr val="2E5E73"/>
                </a:solidFill>
                <a:latin typeface="Roboto"/>
                <a:ea typeface="Roboto"/>
                <a:cs typeface="Roboto"/>
                <a:sym typeface="Roboto"/>
              </a:rPr>
              <a:t>Let’s </a:t>
            </a:r>
            <a:r>
              <a:rPr lang="en-US" sz="5300" b="1">
                <a:solidFill>
                  <a:srgbClr val="2E5E73"/>
                </a:solidFill>
                <a:latin typeface="Roboto"/>
                <a:ea typeface="Roboto"/>
                <a:cs typeface="Roboto"/>
                <a:sym typeface="Roboto"/>
              </a:rPr>
              <a:t>recap</a:t>
            </a:r>
            <a:endParaRPr sz="5300" b="1">
              <a:solidFill>
                <a:srgbClr val="2E5E73"/>
              </a:solidFill>
              <a:latin typeface="Roboto"/>
              <a:ea typeface="Roboto"/>
              <a:cs typeface="Roboto"/>
              <a:sym typeface="Roboto"/>
            </a:endParaRPr>
          </a:p>
        </p:txBody>
      </p:sp>
      <p:pic>
        <p:nvPicPr>
          <p:cNvPr id="501" name="Google Shape;501;p50"/>
          <p:cNvPicPr preferRelativeResize="0"/>
          <p:nvPr/>
        </p:nvPicPr>
        <p:blipFill>
          <a:blip r:embed="rId2">
            <a:alphaModFix/>
          </a:blip>
          <a:stretch>
            <a:fillRect/>
          </a:stretch>
        </p:blipFill>
        <p:spPr>
          <a:xfrm>
            <a:off x="5234967" y="1913812"/>
            <a:ext cx="1722067" cy="176911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Office Hours slide">
  <p:cSld name="CUSTOM_10_1_1_1_2_3">
    <p:bg>
      <p:bgPr>
        <a:solidFill>
          <a:srgbClr val="F2F2F2"/>
        </a:solidFill>
        <a:effectLst/>
      </p:bgPr>
    </p:bg>
    <p:spTree>
      <p:nvGrpSpPr>
        <p:cNvPr id="1" name="Shape 502"/>
        <p:cNvGrpSpPr/>
        <p:nvPr/>
      </p:nvGrpSpPr>
      <p:grpSpPr>
        <a:xfrm>
          <a:off x="0" y="0"/>
          <a:ext cx="0" cy="0"/>
          <a:chOff x="0" y="0"/>
          <a:chExt cx="0" cy="0"/>
        </a:xfrm>
      </p:grpSpPr>
      <p:sp>
        <p:nvSpPr>
          <p:cNvPr id="503" name="Google Shape;503;p51"/>
          <p:cNvSpPr txBox="1"/>
          <p:nvPr/>
        </p:nvSpPr>
        <p:spPr>
          <a:xfrm>
            <a:off x="415600" y="3917467"/>
            <a:ext cx="113607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2E5E73"/>
                </a:solidFill>
                <a:latin typeface="Roboto"/>
                <a:ea typeface="Roboto"/>
                <a:cs typeface="Roboto"/>
                <a:sym typeface="Roboto"/>
              </a:rPr>
              <a:t>Office Hours</a:t>
            </a:r>
            <a:endParaRPr sz="5300" b="1">
              <a:solidFill>
                <a:srgbClr val="2E5E73"/>
              </a:solidFill>
              <a:latin typeface="Roboto"/>
              <a:ea typeface="Roboto"/>
              <a:cs typeface="Roboto"/>
              <a:sym typeface="Roboto"/>
            </a:endParaRPr>
          </a:p>
        </p:txBody>
      </p:sp>
      <p:pic>
        <p:nvPicPr>
          <p:cNvPr id="504" name="Google Shape;504;p51"/>
          <p:cNvPicPr preferRelativeResize="0"/>
          <p:nvPr/>
        </p:nvPicPr>
        <p:blipFill>
          <a:blip r:embed="rId2">
            <a:alphaModFix/>
          </a:blip>
          <a:stretch>
            <a:fillRect/>
          </a:stretch>
        </p:blipFill>
        <p:spPr>
          <a:xfrm>
            <a:off x="4657133" y="2111800"/>
            <a:ext cx="2877733" cy="1518300"/>
          </a:xfrm>
          <a:prstGeom prst="rect">
            <a:avLst/>
          </a:prstGeom>
          <a:noFill/>
          <a:ln>
            <a:noFill/>
          </a:ln>
        </p:spPr>
      </p:pic>
      <p:sp>
        <p:nvSpPr>
          <p:cNvPr id="505" name="Google Shape;505;p51"/>
          <p:cNvSpPr txBox="1">
            <a:spLocks noGrp="1"/>
          </p:cNvSpPr>
          <p:nvPr>
            <p:ph type="subTitle" idx="1"/>
          </p:nvPr>
        </p:nvSpPr>
        <p:spPr>
          <a:xfrm>
            <a:off x="55600" y="4796167"/>
            <a:ext cx="12136500" cy="9315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300"/>
              <a:buNone/>
              <a:defRPr sz="53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4" name="Google Shape;44;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Clr>
                <a:srgbClr val="888888"/>
              </a:buClr>
              <a:buSzPts val="1200"/>
              <a:buFont typeface="Calibri"/>
              <a:buNone/>
              <a:defRPr/>
            </a:lvl1pPr>
            <a:lvl2pPr marL="0" lvl="1" indent="0" algn="ctr">
              <a:spcBef>
                <a:spcPts val="0"/>
              </a:spcBef>
              <a:spcAft>
                <a:spcPts val="0"/>
              </a:spcAft>
              <a:buClr>
                <a:srgbClr val="888888"/>
              </a:buClr>
              <a:buSzPts val="1200"/>
              <a:buFont typeface="Calibri"/>
              <a:buNone/>
              <a:defRPr/>
            </a:lvl2pPr>
            <a:lvl3pPr marL="0" lvl="2" indent="0" algn="ctr">
              <a:spcBef>
                <a:spcPts val="0"/>
              </a:spcBef>
              <a:spcAft>
                <a:spcPts val="0"/>
              </a:spcAft>
              <a:buClr>
                <a:srgbClr val="888888"/>
              </a:buClr>
              <a:buSzPts val="1200"/>
              <a:buFont typeface="Calibri"/>
              <a:buNone/>
              <a:defRPr/>
            </a:lvl3pPr>
            <a:lvl4pPr marL="0" lvl="3" indent="0" algn="ctr">
              <a:spcBef>
                <a:spcPts val="0"/>
              </a:spcBef>
              <a:spcAft>
                <a:spcPts val="0"/>
              </a:spcAft>
              <a:buClr>
                <a:srgbClr val="888888"/>
              </a:buClr>
              <a:buSzPts val="1200"/>
              <a:buFont typeface="Calibri"/>
              <a:buNone/>
              <a:defRPr/>
            </a:lvl4pPr>
            <a:lvl5pPr marL="0" lvl="4" indent="0" algn="ctr">
              <a:spcBef>
                <a:spcPts val="0"/>
              </a:spcBef>
              <a:spcAft>
                <a:spcPts val="0"/>
              </a:spcAft>
              <a:buClr>
                <a:srgbClr val="888888"/>
              </a:buClr>
              <a:buSzPts val="1200"/>
              <a:buFont typeface="Calibri"/>
              <a:buNone/>
              <a:defRPr/>
            </a:lvl5pPr>
            <a:lvl6pPr marL="0" lvl="5" indent="0" algn="ctr">
              <a:spcBef>
                <a:spcPts val="0"/>
              </a:spcBef>
              <a:spcAft>
                <a:spcPts val="0"/>
              </a:spcAft>
              <a:buClr>
                <a:srgbClr val="888888"/>
              </a:buClr>
              <a:buSzPts val="1200"/>
              <a:buFont typeface="Calibri"/>
              <a:buNone/>
              <a:defRPr/>
            </a:lvl6pPr>
            <a:lvl7pPr marL="0" lvl="6" indent="0" algn="ctr">
              <a:spcBef>
                <a:spcPts val="0"/>
              </a:spcBef>
              <a:spcAft>
                <a:spcPts val="0"/>
              </a:spcAft>
              <a:buClr>
                <a:srgbClr val="888888"/>
              </a:buClr>
              <a:buSzPts val="1200"/>
              <a:buFont typeface="Calibri"/>
              <a:buNone/>
              <a:defRPr/>
            </a:lvl7pPr>
            <a:lvl8pPr marL="0" lvl="7" indent="0" algn="ctr">
              <a:spcBef>
                <a:spcPts val="0"/>
              </a:spcBef>
              <a:spcAft>
                <a:spcPts val="0"/>
              </a:spcAft>
              <a:buClr>
                <a:srgbClr val="888888"/>
              </a:buClr>
              <a:buSzPts val="1200"/>
              <a:buFont typeface="Calibri"/>
              <a:buNone/>
              <a:defRPr/>
            </a:lvl8pPr>
            <a:lvl9pPr marL="0" lvl="8" indent="0" algn="ctr">
              <a:spcBef>
                <a:spcPts val="0"/>
              </a:spcBef>
              <a:spcAft>
                <a:spcPts val="0"/>
              </a:spcAft>
              <a:buClr>
                <a:srgbClr val="888888"/>
              </a:buClr>
              <a:buSzPts val="1200"/>
              <a:buFont typeface="Calibri"/>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lack slide">
  <p:cSld name="CUSTOM_10_1_1_1_2_3_1">
    <p:bg>
      <p:bgPr>
        <a:solidFill>
          <a:srgbClr val="F2F2F2"/>
        </a:solidFill>
        <a:effectLst/>
      </p:bgPr>
    </p:bg>
    <p:spTree>
      <p:nvGrpSpPr>
        <p:cNvPr id="1" name="Shape 506"/>
        <p:cNvGrpSpPr/>
        <p:nvPr/>
      </p:nvGrpSpPr>
      <p:grpSpPr>
        <a:xfrm>
          <a:off x="0" y="0"/>
          <a:ext cx="0" cy="0"/>
          <a:chOff x="0" y="0"/>
          <a:chExt cx="0" cy="0"/>
        </a:xfrm>
      </p:grpSpPr>
      <p:sp>
        <p:nvSpPr>
          <p:cNvPr id="507" name="Google Shape;507;p52"/>
          <p:cNvSpPr txBox="1"/>
          <p:nvPr/>
        </p:nvSpPr>
        <p:spPr>
          <a:xfrm>
            <a:off x="415600" y="3917467"/>
            <a:ext cx="113607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2E5E73"/>
                </a:solidFill>
                <a:latin typeface="Roboto"/>
                <a:ea typeface="Roboto"/>
                <a:cs typeface="Roboto"/>
                <a:sym typeface="Roboto"/>
              </a:rPr>
              <a:t>Class Slack Channel:</a:t>
            </a:r>
            <a:endParaRPr sz="5300" b="1">
              <a:solidFill>
                <a:srgbClr val="2E5E73"/>
              </a:solidFill>
              <a:latin typeface="Roboto"/>
              <a:ea typeface="Roboto"/>
              <a:cs typeface="Roboto"/>
              <a:sym typeface="Roboto"/>
            </a:endParaRPr>
          </a:p>
        </p:txBody>
      </p:sp>
      <p:sp>
        <p:nvSpPr>
          <p:cNvPr id="508" name="Google Shape;508;p52"/>
          <p:cNvSpPr txBox="1">
            <a:spLocks noGrp="1"/>
          </p:cNvSpPr>
          <p:nvPr>
            <p:ph type="subTitle" idx="1"/>
          </p:nvPr>
        </p:nvSpPr>
        <p:spPr>
          <a:xfrm>
            <a:off x="55600" y="4796167"/>
            <a:ext cx="12136500" cy="9315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300"/>
              <a:buNone/>
              <a:defRPr sz="53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pic>
        <p:nvPicPr>
          <p:cNvPr id="509" name="Google Shape;509;p52"/>
          <p:cNvPicPr preferRelativeResize="0"/>
          <p:nvPr/>
        </p:nvPicPr>
        <p:blipFill rotWithShape="1">
          <a:blip r:embed="rId2">
            <a:alphaModFix/>
          </a:blip>
          <a:srcRect r="72231"/>
          <a:stretch/>
        </p:blipFill>
        <p:spPr>
          <a:xfrm>
            <a:off x="5182798" y="1779433"/>
            <a:ext cx="1826368" cy="16808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ext class">
  <p:cSld name="CUSTOM_10_1_1_1_2_2_1">
    <p:bg>
      <p:bgPr>
        <a:solidFill>
          <a:srgbClr val="F2F2F2"/>
        </a:solidFill>
        <a:effectLst/>
      </p:bgPr>
    </p:bg>
    <p:spTree>
      <p:nvGrpSpPr>
        <p:cNvPr id="1" name="Shape 510"/>
        <p:cNvGrpSpPr/>
        <p:nvPr/>
      </p:nvGrpSpPr>
      <p:grpSpPr>
        <a:xfrm>
          <a:off x="0" y="0"/>
          <a:ext cx="0" cy="0"/>
          <a:chOff x="0" y="0"/>
          <a:chExt cx="0" cy="0"/>
        </a:xfrm>
      </p:grpSpPr>
      <p:sp>
        <p:nvSpPr>
          <p:cNvPr id="511" name="Google Shape;511;p53"/>
          <p:cNvSpPr txBox="1"/>
          <p:nvPr/>
        </p:nvSpPr>
        <p:spPr>
          <a:xfrm>
            <a:off x="0" y="3917467"/>
            <a:ext cx="121920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2E5E73"/>
                </a:solidFill>
                <a:latin typeface="Roboto"/>
                <a:ea typeface="Roboto"/>
                <a:cs typeface="Roboto"/>
                <a:sym typeface="Roboto"/>
              </a:rPr>
              <a:t>Next class</a:t>
            </a:r>
            <a:endParaRPr sz="5300" b="1">
              <a:solidFill>
                <a:srgbClr val="2E5E73"/>
              </a:solidFill>
              <a:latin typeface="Roboto"/>
              <a:ea typeface="Roboto"/>
              <a:cs typeface="Roboto"/>
              <a:sym typeface="Roboto"/>
            </a:endParaRPr>
          </a:p>
        </p:txBody>
      </p:sp>
      <p:sp>
        <p:nvSpPr>
          <p:cNvPr id="512" name="Google Shape;512;p53"/>
          <p:cNvSpPr txBox="1">
            <a:spLocks noGrp="1"/>
          </p:cNvSpPr>
          <p:nvPr>
            <p:ph type="subTitle" idx="1"/>
          </p:nvPr>
        </p:nvSpPr>
        <p:spPr>
          <a:xfrm>
            <a:off x="55600" y="4796167"/>
            <a:ext cx="12136500" cy="9315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300"/>
              <a:buNone/>
              <a:defRPr sz="53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13" name="Google Shape;513;p53"/>
          <p:cNvSpPr/>
          <p:nvPr/>
        </p:nvSpPr>
        <p:spPr>
          <a:xfrm>
            <a:off x="4974733" y="1492067"/>
            <a:ext cx="2242500" cy="2242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514" name="Google Shape;514;p53"/>
          <p:cNvSpPr/>
          <p:nvPr/>
        </p:nvSpPr>
        <p:spPr>
          <a:xfrm>
            <a:off x="5920823" y="2261476"/>
            <a:ext cx="350249" cy="703419"/>
          </a:xfrm>
          <a:custGeom>
            <a:avLst/>
            <a:gdLst/>
            <a:ahLst/>
            <a:cxnLst/>
            <a:rect l="l" t="t" r="r" b="b"/>
            <a:pathLst>
              <a:path w="102637" h="206130" fill="none" extrusionOk="0">
                <a:moveTo>
                  <a:pt x="0" y="1"/>
                </a:moveTo>
                <a:lnTo>
                  <a:pt x="102637" y="103065"/>
                </a:lnTo>
                <a:lnTo>
                  <a:pt x="0" y="206129"/>
                </a:lnTo>
              </a:path>
            </a:pathLst>
          </a:custGeom>
          <a:solidFill>
            <a:srgbClr val="FFFFFF"/>
          </a:solidFill>
          <a:ln w="19050" cap="rnd" cmpd="sng">
            <a:solidFill>
              <a:srgbClr val="28363B"/>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rgbClr val="28363B"/>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Next class 1">
  <p:cSld name="CUSTOM_10_1_1_1_2_2_1_1">
    <p:bg>
      <p:bgPr>
        <a:solidFill>
          <a:srgbClr val="F2F2F2"/>
        </a:solidFill>
        <a:effectLst/>
      </p:bgPr>
    </p:bg>
    <p:spTree>
      <p:nvGrpSpPr>
        <p:cNvPr id="1" name="Shape 515"/>
        <p:cNvGrpSpPr/>
        <p:nvPr/>
      </p:nvGrpSpPr>
      <p:grpSpPr>
        <a:xfrm>
          <a:off x="0" y="0"/>
          <a:ext cx="0" cy="0"/>
          <a:chOff x="0" y="0"/>
          <a:chExt cx="0" cy="0"/>
        </a:xfrm>
      </p:grpSpPr>
      <p:sp>
        <p:nvSpPr>
          <p:cNvPr id="516" name="Google Shape;516;p54"/>
          <p:cNvSpPr txBox="1"/>
          <p:nvPr/>
        </p:nvSpPr>
        <p:spPr>
          <a:xfrm>
            <a:off x="2913067" y="5661867"/>
            <a:ext cx="8691600" cy="430800"/>
          </a:xfrm>
          <a:prstGeom prst="rect">
            <a:avLst/>
          </a:prstGeom>
          <a:noFill/>
          <a:ln>
            <a:noFill/>
          </a:ln>
        </p:spPr>
        <p:txBody>
          <a:bodyPr spcFirstLastPara="1" wrap="square" lIns="121900" tIns="121900" rIns="121900" bIns="121900" anchor="t" anchorCtr="0">
            <a:noAutofit/>
          </a:bodyPr>
          <a:lstStyle/>
          <a:p>
            <a:pPr marL="0" lvl="0" indent="0" algn="r" rtl="0">
              <a:lnSpc>
                <a:spcPct val="115000"/>
              </a:lnSpc>
              <a:spcBef>
                <a:spcPts val="0"/>
              </a:spcBef>
              <a:spcAft>
                <a:spcPts val="1600"/>
              </a:spcAft>
              <a:buNone/>
            </a:pPr>
            <a:r>
              <a:rPr lang="en-US" sz="1900">
                <a:solidFill>
                  <a:srgbClr val="2E5E73"/>
                </a:solidFill>
                <a:latin typeface="Roboto Light"/>
                <a:ea typeface="Roboto Light"/>
                <a:cs typeface="Roboto Light"/>
                <a:sym typeface="Roboto Light"/>
              </a:rPr>
              <a:t>20 Minutes</a:t>
            </a:r>
            <a:endParaRPr sz="1900">
              <a:solidFill>
                <a:srgbClr val="2E5E73"/>
              </a:solidFill>
              <a:latin typeface="Roboto Light"/>
              <a:ea typeface="Roboto Light"/>
              <a:cs typeface="Roboto Light"/>
              <a:sym typeface="Roboto Light"/>
            </a:endParaRPr>
          </a:p>
        </p:txBody>
      </p:sp>
      <p:sp>
        <p:nvSpPr>
          <p:cNvPr id="517" name="Google Shape;517;p54"/>
          <p:cNvSpPr txBox="1"/>
          <p:nvPr/>
        </p:nvSpPr>
        <p:spPr>
          <a:xfrm>
            <a:off x="7868233" y="5303933"/>
            <a:ext cx="3829500" cy="579300"/>
          </a:xfrm>
          <a:prstGeom prst="rect">
            <a:avLst/>
          </a:prstGeom>
          <a:noFill/>
          <a:ln>
            <a:noFill/>
          </a:ln>
        </p:spPr>
        <p:txBody>
          <a:bodyPr spcFirstLastPara="1" wrap="square" lIns="853425" tIns="0" rIns="121900" bIns="0" anchor="ctr" anchorCtr="0">
            <a:noAutofit/>
          </a:bodyPr>
          <a:lstStyle/>
          <a:p>
            <a:pPr marL="0" lvl="0" indent="0" algn="r" rtl="0">
              <a:spcBef>
                <a:spcPts val="0"/>
              </a:spcBef>
              <a:spcAft>
                <a:spcPts val="0"/>
              </a:spcAft>
              <a:buNone/>
            </a:pPr>
            <a:r>
              <a:rPr lang="en-US" sz="1900" b="1">
                <a:solidFill>
                  <a:srgbClr val="2E5E73"/>
                </a:solidFill>
                <a:latin typeface="Roboto"/>
                <a:ea typeface="Roboto"/>
                <a:cs typeface="Roboto"/>
                <a:sym typeface="Roboto"/>
              </a:rPr>
              <a:t>Suggested Time:</a:t>
            </a:r>
            <a:endParaRPr sz="1900" b="1">
              <a:solidFill>
                <a:srgbClr val="2E5E73"/>
              </a:solidFill>
              <a:latin typeface="Roboto"/>
              <a:ea typeface="Roboto"/>
              <a:cs typeface="Roboto"/>
              <a:sym typeface="Roboto"/>
            </a:endParaRPr>
          </a:p>
        </p:txBody>
      </p:sp>
      <p:pic>
        <p:nvPicPr>
          <p:cNvPr id="518" name="Google Shape;518;p54"/>
          <p:cNvPicPr preferRelativeResize="0"/>
          <p:nvPr/>
        </p:nvPicPr>
        <p:blipFill rotWithShape="1">
          <a:blip r:embed="rId2">
            <a:alphaModFix amt="12000"/>
          </a:blip>
          <a:srcRect l="-3280" t="-19179" r="-37524" b="41054"/>
          <a:stretch/>
        </p:blipFill>
        <p:spPr>
          <a:xfrm>
            <a:off x="0" y="4092633"/>
            <a:ext cx="4954800" cy="2765366"/>
          </a:xfrm>
          <a:prstGeom prst="rect">
            <a:avLst/>
          </a:prstGeom>
          <a:noFill/>
          <a:ln>
            <a:noFill/>
          </a:ln>
        </p:spPr>
      </p:pic>
      <p:sp>
        <p:nvSpPr>
          <p:cNvPr id="519" name="Google Shape;519;p54"/>
          <p:cNvSpPr txBox="1"/>
          <p:nvPr/>
        </p:nvSpPr>
        <p:spPr>
          <a:xfrm>
            <a:off x="0" y="3822300"/>
            <a:ext cx="121920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a:solidFill>
                  <a:srgbClr val="2E5E73"/>
                </a:solidFill>
                <a:latin typeface="Roboto Light"/>
                <a:ea typeface="Roboto Light"/>
                <a:cs typeface="Roboto Light"/>
                <a:sym typeface="Roboto Light"/>
              </a:rPr>
              <a:t>Time to</a:t>
            </a:r>
            <a:r>
              <a:rPr lang="en-US" sz="5300" b="1">
                <a:solidFill>
                  <a:srgbClr val="2E5E73"/>
                </a:solidFill>
                <a:latin typeface="Roboto"/>
                <a:ea typeface="Roboto"/>
                <a:cs typeface="Roboto"/>
                <a:sym typeface="Roboto"/>
              </a:rPr>
              <a:t> Code</a:t>
            </a:r>
            <a:endParaRPr sz="5300" b="1">
              <a:solidFill>
                <a:srgbClr val="2E5E73"/>
              </a:solidFill>
              <a:latin typeface="Roboto"/>
              <a:ea typeface="Roboto"/>
              <a:cs typeface="Roboto"/>
              <a:sym typeface="Roboto"/>
            </a:endParaRPr>
          </a:p>
        </p:txBody>
      </p:sp>
      <p:sp>
        <p:nvSpPr>
          <p:cNvPr id="520" name="Google Shape;520;p54"/>
          <p:cNvSpPr/>
          <p:nvPr/>
        </p:nvSpPr>
        <p:spPr>
          <a:xfrm>
            <a:off x="4974733" y="1492067"/>
            <a:ext cx="2242500" cy="2242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pic>
        <p:nvPicPr>
          <p:cNvPr id="521" name="Google Shape;521;p54"/>
          <p:cNvPicPr preferRelativeResize="0"/>
          <p:nvPr/>
        </p:nvPicPr>
        <p:blipFill>
          <a:blip r:embed="rId3">
            <a:alphaModFix/>
          </a:blip>
          <a:stretch>
            <a:fillRect/>
          </a:stretch>
        </p:blipFill>
        <p:spPr>
          <a:xfrm>
            <a:off x="5387581" y="2111667"/>
            <a:ext cx="1416705" cy="10032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he End slide">
  <p:cSld name="CUSTOM_10_1_1_1_2_1">
    <p:bg>
      <p:bgPr>
        <a:solidFill>
          <a:srgbClr val="F2F2F2"/>
        </a:solidFill>
        <a:effectLst/>
      </p:bgPr>
    </p:bg>
    <p:spTree>
      <p:nvGrpSpPr>
        <p:cNvPr id="1" name="Shape 522"/>
        <p:cNvGrpSpPr/>
        <p:nvPr/>
      </p:nvGrpSpPr>
      <p:grpSpPr>
        <a:xfrm>
          <a:off x="0" y="0"/>
          <a:ext cx="0" cy="0"/>
          <a:chOff x="0" y="0"/>
          <a:chExt cx="0" cy="0"/>
        </a:xfrm>
      </p:grpSpPr>
      <p:sp>
        <p:nvSpPr>
          <p:cNvPr id="523" name="Google Shape;523;p55"/>
          <p:cNvSpPr txBox="1"/>
          <p:nvPr/>
        </p:nvSpPr>
        <p:spPr>
          <a:xfrm>
            <a:off x="0" y="3917467"/>
            <a:ext cx="121920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2E5E73"/>
                </a:solidFill>
                <a:latin typeface="Roboto"/>
                <a:ea typeface="Roboto"/>
                <a:cs typeface="Roboto"/>
                <a:sym typeface="Roboto"/>
              </a:rPr>
              <a:t>The</a:t>
            </a:r>
            <a:r>
              <a:rPr lang="en-US" sz="5300">
                <a:solidFill>
                  <a:srgbClr val="2E5E73"/>
                </a:solidFill>
                <a:latin typeface="Roboto"/>
                <a:ea typeface="Roboto"/>
                <a:cs typeface="Roboto"/>
                <a:sym typeface="Roboto"/>
              </a:rPr>
              <a:t> </a:t>
            </a:r>
            <a:r>
              <a:rPr lang="en-US" sz="5300" b="1">
                <a:solidFill>
                  <a:srgbClr val="2E5E73"/>
                </a:solidFill>
                <a:latin typeface="Roboto"/>
                <a:ea typeface="Roboto"/>
                <a:cs typeface="Roboto"/>
                <a:sym typeface="Roboto"/>
              </a:rPr>
              <a:t>End</a:t>
            </a:r>
            <a:endParaRPr sz="5300" b="1">
              <a:solidFill>
                <a:srgbClr val="2E5E73"/>
              </a:solidFill>
              <a:latin typeface="Roboto"/>
              <a:ea typeface="Roboto"/>
              <a:cs typeface="Roboto"/>
              <a:sym typeface="Roboto"/>
            </a:endParaRPr>
          </a:p>
        </p:txBody>
      </p:sp>
      <p:sp>
        <p:nvSpPr>
          <p:cNvPr id="524" name="Google Shape;524;p55"/>
          <p:cNvSpPr/>
          <p:nvPr/>
        </p:nvSpPr>
        <p:spPr>
          <a:xfrm>
            <a:off x="4974733" y="1492067"/>
            <a:ext cx="2242500" cy="2242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pic>
        <p:nvPicPr>
          <p:cNvPr id="525" name="Google Shape;525;p55"/>
          <p:cNvPicPr preferRelativeResize="0"/>
          <p:nvPr/>
        </p:nvPicPr>
        <p:blipFill>
          <a:blip r:embed="rId2">
            <a:alphaModFix/>
          </a:blip>
          <a:stretch>
            <a:fillRect/>
          </a:stretch>
        </p:blipFill>
        <p:spPr>
          <a:xfrm>
            <a:off x="5466500" y="1995600"/>
            <a:ext cx="1402066" cy="1402066"/>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hallenge slide">
  <p:cSld name="CUSTOM_10_1_1_1_2_1_1">
    <p:bg>
      <p:bgPr>
        <a:solidFill>
          <a:srgbClr val="F2F2F2"/>
        </a:solidFill>
        <a:effectLst/>
      </p:bgPr>
    </p:bg>
    <p:spTree>
      <p:nvGrpSpPr>
        <p:cNvPr id="1" name="Shape 526"/>
        <p:cNvGrpSpPr/>
        <p:nvPr/>
      </p:nvGrpSpPr>
      <p:grpSpPr>
        <a:xfrm>
          <a:off x="0" y="0"/>
          <a:ext cx="0" cy="0"/>
          <a:chOff x="0" y="0"/>
          <a:chExt cx="0" cy="0"/>
        </a:xfrm>
      </p:grpSpPr>
      <p:sp>
        <p:nvSpPr>
          <p:cNvPr id="527" name="Google Shape;527;p56"/>
          <p:cNvSpPr txBox="1"/>
          <p:nvPr/>
        </p:nvSpPr>
        <p:spPr>
          <a:xfrm>
            <a:off x="0" y="3917467"/>
            <a:ext cx="121920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2E5E73"/>
                </a:solidFill>
                <a:latin typeface="Roboto"/>
                <a:ea typeface="Roboto"/>
                <a:cs typeface="Roboto"/>
                <a:sym typeface="Roboto"/>
              </a:rPr>
              <a:t>Challenge</a:t>
            </a:r>
            <a:endParaRPr sz="5300" b="1">
              <a:solidFill>
                <a:srgbClr val="2E5E73"/>
              </a:solidFill>
              <a:latin typeface="Roboto"/>
              <a:ea typeface="Roboto"/>
              <a:cs typeface="Roboto"/>
              <a:sym typeface="Roboto"/>
            </a:endParaRPr>
          </a:p>
        </p:txBody>
      </p:sp>
      <p:sp>
        <p:nvSpPr>
          <p:cNvPr id="528" name="Google Shape;528;p56"/>
          <p:cNvSpPr txBox="1">
            <a:spLocks noGrp="1"/>
          </p:cNvSpPr>
          <p:nvPr>
            <p:ph type="subTitle" idx="1"/>
          </p:nvPr>
        </p:nvSpPr>
        <p:spPr>
          <a:xfrm>
            <a:off x="55600" y="4796167"/>
            <a:ext cx="12136500" cy="9315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300"/>
              <a:buNone/>
              <a:defRPr sz="53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29" name="Google Shape;529;p56"/>
          <p:cNvSpPr/>
          <p:nvPr/>
        </p:nvSpPr>
        <p:spPr>
          <a:xfrm>
            <a:off x="4974733" y="1492067"/>
            <a:ext cx="2242500" cy="2242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pic>
        <p:nvPicPr>
          <p:cNvPr id="530" name="Google Shape;530;p56"/>
          <p:cNvPicPr preferRelativeResize="0"/>
          <p:nvPr/>
        </p:nvPicPr>
        <p:blipFill>
          <a:blip r:embed="rId2">
            <a:alphaModFix/>
          </a:blip>
          <a:stretch>
            <a:fillRect/>
          </a:stretch>
        </p:blipFill>
        <p:spPr>
          <a:xfrm>
            <a:off x="5267283" y="1697583"/>
            <a:ext cx="1713033" cy="149336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Questions slide">
  <p:cSld name="CUSTOM_10_1_1_1_1">
    <p:bg>
      <p:bgPr>
        <a:solidFill>
          <a:srgbClr val="F2F2F2"/>
        </a:solidFill>
        <a:effectLst/>
      </p:bgPr>
    </p:bg>
    <p:spTree>
      <p:nvGrpSpPr>
        <p:cNvPr id="1" name="Shape 531"/>
        <p:cNvGrpSpPr/>
        <p:nvPr/>
      </p:nvGrpSpPr>
      <p:grpSpPr>
        <a:xfrm>
          <a:off x="0" y="0"/>
          <a:ext cx="0" cy="0"/>
          <a:chOff x="0" y="0"/>
          <a:chExt cx="0" cy="0"/>
        </a:xfrm>
      </p:grpSpPr>
      <p:sp>
        <p:nvSpPr>
          <p:cNvPr id="532" name="Google Shape;532;p57"/>
          <p:cNvSpPr txBox="1"/>
          <p:nvPr/>
        </p:nvSpPr>
        <p:spPr>
          <a:xfrm>
            <a:off x="0" y="3584600"/>
            <a:ext cx="12192000" cy="1003200"/>
          </a:xfrm>
          <a:prstGeom prst="rect">
            <a:avLst/>
          </a:prstGeom>
          <a:noFill/>
          <a:ln>
            <a:noFill/>
          </a:ln>
        </p:spPr>
        <p:txBody>
          <a:bodyPr spcFirstLastPara="1" wrap="square" lIns="0" tIns="121900" rIns="0" bIns="121900" anchor="t" anchorCtr="0">
            <a:noAutofit/>
          </a:bodyPr>
          <a:lstStyle/>
          <a:p>
            <a:pPr marL="0" lvl="0" indent="0" algn="ctr" rtl="0">
              <a:spcBef>
                <a:spcPts val="0"/>
              </a:spcBef>
              <a:spcAft>
                <a:spcPts val="0"/>
              </a:spcAft>
              <a:buNone/>
            </a:pPr>
            <a:r>
              <a:rPr lang="en-US" sz="5300" b="1">
                <a:solidFill>
                  <a:srgbClr val="2E5E73"/>
                </a:solidFill>
                <a:latin typeface="Roboto"/>
                <a:ea typeface="Roboto"/>
                <a:cs typeface="Roboto"/>
                <a:sym typeface="Roboto"/>
              </a:rPr>
              <a:t>Questions?</a:t>
            </a:r>
            <a:endParaRPr sz="5300">
              <a:solidFill>
                <a:srgbClr val="2E5E73"/>
              </a:solidFill>
              <a:latin typeface="Roboto Light"/>
              <a:ea typeface="Roboto Light"/>
              <a:cs typeface="Roboto Light"/>
              <a:sym typeface="Roboto Light"/>
            </a:endParaRPr>
          </a:p>
        </p:txBody>
      </p:sp>
      <p:pic>
        <p:nvPicPr>
          <p:cNvPr id="533" name="Google Shape;533;p57"/>
          <p:cNvPicPr preferRelativeResize="0"/>
          <p:nvPr/>
        </p:nvPicPr>
        <p:blipFill>
          <a:blip r:embed="rId2">
            <a:alphaModFix/>
          </a:blip>
          <a:stretch>
            <a:fillRect/>
          </a:stretch>
        </p:blipFill>
        <p:spPr>
          <a:xfrm>
            <a:off x="5016867" y="1924833"/>
            <a:ext cx="1794066" cy="1406160"/>
          </a:xfrm>
          <a:prstGeom prst="rect">
            <a:avLst/>
          </a:prstGeom>
          <a:noFill/>
          <a:ln>
            <a:noFill/>
          </a:ln>
        </p:spPr>
      </p:pic>
      <p:pic>
        <p:nvPicPr>
          <p:cNvPr id="534" name="Google Shape;534;p57"/>
          <p:cNvPicPr preferRelativeResize="0"/>
          <p:nvPr/>
        </p:nvPicPr>
        <p:blipFill rotWithShape="1">
          <a:blip r:embed="rId3">
            <a:alphaModFix/>
          </a:blip>
          <a:srcRect b="9853"/>
          <a:stretch/>
        </p:blipFill>
        <p:spPr>
          <a:xfrm>
            <a:off x="870700" y="5299300"/>
            <a:ext cx="1161000" cy="1592333"/>
          </a:xfrm>
          <a:prstGeom prst="rect">
            <a:avLst/>
          </a:prstGeom>
          <a:noFill/>
          <a:ln>
            <a:noFill/>
          </a:ln>
        </p:spPr>
      </p:pic>
      <p:pic>
        <p:nvPicPr>
          <p:cNvPr id="535" name="Google Shape;535;p57"/>
          <p:cNvPicPr preferRelativeResize="0"/>
          <p:nvPr/>
        </p:nvPicPr>
        <p:blipFill rotWithShape="1">
          <a:blip r:embed="rId3">
            <a:alphaModFix/>
          </a:blip>
          <a:srcRect b="19665"/>
          <a:stretch/>
        </p:blipFill>
        <p:spPr>
          <a:xfrm flipH="1">
            <a:off x="2201800" y="5615467"/>
            <a:ext cx="1044100" cy="1276167"/>
          </a:xfrm>
          <a:prstGeom prst="rect">
            <a:avLst/>
          </a:prstGeom>
          <a:noFill/>
          <a:ln>
            <a:noFill/>
          </a:ln>
        </p:spPr>
      </p:pic>
      <p:pic>
        <p:nvPicPr>
          <p:cNvPr id="536" name="Google Shape;536;p57"/>
          <p:cNvPicPr preferRelativeResize="0"/>
          <p:nvPr/>
        </p:nvPicPr>
        <p:blipFill rotWithShape="1">
          <a:blip r:embed="rId3">
            <a:alphaModFix/>
          </a:blip>
          <a:srcRect b="30598"/>
          <a:stretch/>
        </p:blipFill>
        <p:spPr>
          <a:xfrm flipH="1">
            <a:off x="4850933" y="5850033"/>
            <a:ext cx="950100" cy="1003200"/>
          </a:xfrm>
          <a:prstGeom prst="rect">
            <a:avLst/>
          </a:prstGeom>
          <a:noFill/>
          <a:ln>
            <a:noFill/>
          </a:ln>
        </p:spPr>
      </p:pic>
      <p:pic>
        <p:nvPicPr>
          <p:cNvPr id="537" name="Google Shape;537;p57"/>
          <p:cNvPicPr preferRelativeResize="0"/>
          <p:nvPr/>
        </p:nvPicPr>
        <p:blipFill rotWithShape="1">
          <a:blip r:embed="rId3">
            <a:alphaModFix/>
          </a:blip>
          <a:srcRect b="9853"/>
          <a:stretch/>
        </p:blipFill>
        <p:spPr>
          <a:xfrm>
            <a:off x="3540649" y="5094500"/>
            <a:ext cx="1310284" cy="1797133"/>
          </a:xfrm>
          <a:prstGeom prst="rect">
            <a:avLst/>
          </a:prstGeom>
          <a:noFill/>
          <a:ln>
            <a:noFill/>
          </a:ln>
        </p:spPr>
      </p:pic>
      <p:pic>
        <p:nvPicPr>
          <p:cNvPr id="538" name="Google Shape;538;p57"/>
          <p:cNvPicPr preferRelativeResize="0"/>
          <p:nvPr/>
        </p:nvPicPr>
        <p:blipFill rotWithShape="1">
          <a:blip r:embed="rId3">
            <a:alphaModFix/>
          </a:blip>
          <a:srcRect b="9853"/>
          <a:stretch/>
        </p:blipFill>
        <p:spPr>
          <a:xfrm>
            <a:off x="6023850" y="5310050"/>
            <a:ext cx="1161000" cy="1592333"/>
          </a:xfrm>
          <a:prstGeom prst="rect">
            <a:avLst/>
          </a:prstGeom>
          <a:noFill/>
          <a:ln>
            <a:noFill/>
          </a:ln>
        </p:spPr>
      </p:pic>
      <p:pic>
        <p:nvPicPr>
          <p:cNvPr id="539" name="Google Shape;539;p57"/>
          <p:cNvPicPr preferRelativeResize="0"/>
          <p:nvPr/>
        </p:nvPicPr>
        <p:blipFill rotWithShape="1">
          <a:blip r:embed="rId3">
            <a:alphaModFix/>
          </a:blip>
          <a:srcRect b="5687"/>
          <a:stretch/>
        </p:blipFill>
        <p:spPr>
          <a:xfrm flipH="1">
            <a:off x="7972234" y="5355003"/>
            <a:ext cx="1044100" cy="1498233"/>
          </a:xfrm>
          <a:prstGeom prst="rect">
            <a:avLst/>
          </a:prstGeom>
          <a:noFill/>
          <a:ln>
            <a:noFill/>
          </a:ln>
        </p:spPr>
      </p:pic>
      <p:pic>
        <p:nvPicPr>
          <p:cNvPr id="540" name="Google Shape;540;p57"/>
          <p:cNvPicPr preferRelativeResize="0"/>
          <p:nvPr/>
        </p:nvPicPr>
        <p:blipFill rotWithShape="1">
          <a:blip r:embed="rId3">
            <a:alphaModFix/>
          </a:blip>
          <a:srcRect/>
          <a:stretch/>
        </p:blipFill>
        <p:spPr>
          <a:xfrm>
            <a:off x="9631533" y="5094500"/>
            <a:ext cx="1161000" cy="17664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hare your answers slide">
  <p:cSld name="CUSTOM_10_1_1_1_1_1">
    <p:bg>
      <p:bgPr>
        <a:solidFill>
          <a:srgbClr val="F2F2F2"/>
        </a:solidFill>
        <a:effectLst/>
      </p:bgPr>
    </p:bg>
    <p:spTree>
      <p:nvGrpSpPr>
        <p:cNvPr id="1" name="Shape 541"/>
        <p:cNvGrpSpPr/>
        <p:nvPr/>
      </p:nvGrpSpPr>
      <p:grpSpPr>
        <a:xfrm>
          <a:off x="0" y="0"/>
          <a:ext cx="0" cy="0"/>
          <a:chOff x="0" y="0"/>
          <a:chExt cx="0" cy="0"/>
        </a:xfrm>
      </p:grpSpPr>
      <p:sp>
        <p:nvSpPr>
          <p:cNvPr id="542" name="Google Shape;542;p58"/>
          <p:cNvSpPr/>
          <p:nvPr/>
        </p:nvSpPr>
        <p:spPr>
          <a:xfrm flipH="1">
            <a:off x="1668217" y="1566500"/>
            <a:ext cx="3257700" cy="3258000"/>
          </a:xfrm>
          <a:prstGeom prst="wedgeEllipseCallout">
            <a:avLst>
              <a:gd name="adj1" fmla="val -20833"/>
              <a:gd name="adj2" fmla="val 62500"/>
            </a:avLst>
          </a:prstGeom>
          <a:solidFill>
            <a:srgbClr val="2E5E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3" name="Google Shape;543;p58"/>
          <p:cNvSpPr/>
          <p:nvPr/>
        </p:nvSpPr>
        <p:spPr>
          <a:xfrm>
            <a:off x="7266083" y="1566500"/>
            <a:ext cx="3257700" cy="3258000"/>
          </a:xfrm>
          <a:prstGeom prst="wedgeEllipseCallout">
            <a:avLst>
              <a:gd name="adj1" fmla="val -20833"/>
              <a:gd name="adj2" fmla="val 62500"/>
            </a:avLst>
          </a:prstGeom>
          <a:solidFill>
            <a:srgbClr val="00C7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4" name="Google Shape;544;p58"/>
          <p:cNvSpPr/>
          <p:nvPr/>
        </p:nvSpPr>
        <p:spPr>
          <a:xfrm>
            <a:off x="4782583" y="1865700"/>
            <a:ext cx="2659200" cy="2659500"/>
          </a:xfrm>
          <a:prstGeom prst="wedgeEllipseCallout">
            <a:avLst>
              <a:gd name="adj1" fmla="val -20833"/>
              <a:gd name="adj2" fmla="val 62500"/>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5" name="Google Shape;545;p58"/>
          <p:cNvSpPr txBox="1"/>
          <p:nvPr/>
        </p:nvSpPr>
        <p:spPr>
          <a:xfrm>
            <a:off x="1891117" y="2693900"/>
            <a:ext cx="28119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FFFFFF"/>
                </a:solidFill>
                <a:latin typeface="Roboto"/>
                <a:ea typeface="Roboto"/>
                <a:cs typeface="Roboto"/>
                <a:sym typeface="Roboto"/>
              </a:rPr>
              <a:t>Share</a:t>
            </a:r>
            <a:endParaRPr sz="5300" b="1">
              <a:solidFill>
                <a:srgbClr val="FFFFFF"/>
              </a:solidFill>
              <a:latin typeface="Roboto"/>
              <a:ea typeface="Roboto"/>
              <a:cs typeface="Roboto"/>
              <a:sym typeface="Roboto"/>
            </a:endParaRPr>
          </a:p>
        </p:txBody>
      </p:sp>
      <p:sp>
        <p:nvSpPr>
          <p:cNvPr id="546" name="Google Shape;546;p58"/>
          <p:cNvSpPr txBox="1"/>
          <p:nvPr/>
        </p:nvSpPr>
        <p:spPr>
          <a:xfrm>
            <a:off x="4706183" y="2693900"/>
            <a:ext cx="28119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FFFFFF"/>
                </a:solidFill>
                <a:latin typeface="Roboto"/>
                <a:ea typeface="Roboto"/>
                <a:cs typeface="Roboto"/>
                <a:sym typeface="Roboto"/>
              </a:rPr>
              <a:t>Your</a:t>
            </a:r>
            <a:endParaRPr sz="5300" b="1">
              <a:solidFill>
                <a:srgbClr val="FFFFFF"/>
              </a:solidFill>
              <a:latin typeface="Roboto"/>
              <a:ea typeface="Roboto"/>
              <a:cs typeface="Roboto"/>
              <a:sym typeface="Roboto"/>
            </a:endParaRPr>
          </a:p>
        </p:txBody>
      </p:sp>
      <p:sp>
        <p:nvSpPr>
          <p:cNvPr id="547" name="Google Shape;547;p58"/>
          <p:cNvSpPr txBox="1"/>
          <p:nvPr/>
        </p:nvSpPr>
        <p:spPr>
          <a:xfrm>
            <a:off x="7292483" y="2693900"/>
            <a:ext cx="32049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FFFFFF"/>
                </a:solidFill>
                <a:latin typeface="Roboto"/>
                <a:ea typeface="Roboto"/>
                <a:cs typeface="Roboto"/>
                <a:sym typeface="Roboto"/>
              </a:rPr>
              <a:t>Answers</a:t>
            </a:r>
            <a:endParaRPr sz="5300" b="1">
              <a:solidFill>
                <a:srgbClr val="FFFFFF"/>
              </a:solidFill>
              <a:latin typeface="Roboto"/>
              <a:ea typeface="Roboto"/>
              <a:cs typeface="Roboto"/>
              <a:sym typeface="Roboto"/>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Remember slide">
  <p:cSld name="CUSTOM_10_1_1_1_1_1_1">
    <p:bg>
      <p:bgPr>
        <a:solidFill>
          <a:srgbClr val="F2F2F2"/>
        </a:solidFill>
        <a:effectLst/>
      </p:bgPr>
    </p:bg>
    <p:spTree>
      <p:nvGrpSpPr>
        <p:cNvPr id="1" name="Shape 548"/>
        <p:cNvGrpSpPr/>
        <p:nvPr/>
      </p:nvGrpSpPr>
      <p:grpSpPr>
        <a:xfrm>
          <a:off x="0" y="0"/>
          <a:ext cx="0" cy="0"/>
          <a:chOff x="0" y="0"/>
          <a:chExt cx="0" cy="0"/>
        </a:xfrm>
      </p:grpSpPr>
      <p:sp>
        <p:nvSpPr>
          <p:cNvPr id="549" name="Google Shape;549;p59"/>
          <p:cNvSpPr txBox="1"/>
          <p:nvPr/>
        </p:nvSpPr>
        <p:spPr>
          <a:xfrm>
            <a:off x="6492667" y="2001333"/>
            <a:ext cx="5201700" cy="986700"/>
          </a:xfrm>
          <a:prstGeom prst="rect">
            <a:avLst/>
          </a:prstGeom>
          <a:noFill/>
          <a:ln>
            <a:noFill/>
          </a:ln>
        </p:spPr>
        <p:txBody>
          <a:bodyPr spcFirstLastPara="1" wrap="square" lIns="609600" tIns="121900" rIns="609600" bIns="0" anchor="t" anchorCtr="0">
            <a:noAutofit/>
          </a:bodyPr>
          <a:lstStyle/>
          <a:p>
            <a:pPr marL="0" marR="0" lvl="0" indent="0" algn="l" rtl="0">
              <a:lnSpc>
                <a:spcPct val="100000"/>
              </a:lnSpc>
              <a:spcBef>
                <a:spcPts val="0"/>
              </a:spcBef>
              <a:spcAft>
                <a:spcPts val="0"/>
              </a:spcAft>
              <a:buClr>
                <a:srgbClr val="000000"/>
              </a:buClr>
              <a:buSzPts val="6900"/>
              <a:buFont typeface="Arial"/>
              <a:buNone/>
            </a:pPr>
            <a:r>
              <a:rPr lang="en-US" sz="6000" b="1" i="0" u="none" strike="noStrike" cap="none">
                <a:solidFill>
                  <a:srgbClr val="2E5E73"/>
                </a:solidFill>
                <a:latin typeface="Roboto"/>
                <a:ea typeface="Roboto"/>
                <a:cs typeface="Roboto"/>
                <a:sym typeface="Roboto"/>
              </a:rPr>
              <a:t>Remember,</a:t>
            </a:r>
            <a:r>
              <a:rPr lang="en-US" sz="6000" b="1" i="0" u="none" strike="noStrike" cap="none">
                <a:solidFill>
                  <a:srgbClr val="000000"/>
                </a:solidFill>
                <a:latin typeface="Roboto"/>
                <a:ea typeface="Roboto"/>
                <a:cs typeface="Roboto"/>
                <a:sym typeface="Roboto"/>
              </a:rPr>
              <a:t> </a:t>
            </a:r>
            <a:endParaRPr sz="6000" b="1" i="0" u="none" strike="noStrike" cap="none">
              <a:solidFill>
                <a:srgbClr val="000000"/>
              </a:solidFill>
              <a:latin typeface="Roboto"/>
              <a:ea typeface="Roboto"/>
              <a:cs typeface="Roboto"/>
              <a:sym typeface="Roboto"/>
            </a:endParaRPr>
          </a:p>
        </p:txBody>
      </p:sp>
      <p:pic>
        <p:nvPicPr>
          <p:cNvPr id="550" name="Google Shape;550;p59"/>
          <p:cNvPicPr preferRelativeResize="0"/>
          <p:nvPr/>
        </p:nvPicPr>
        <p:blipFill rotWithShape="1">
          <a:blip r:embed="rId2">
            <a:alphaModFix/>
          </a:blip>
          <a:srcRect/>
          <a:stretch/>
        </p:blipFill>
        <p:spPr>
          <a:xfrm flipH="1">
            <a:off x="-741764" y="2002767"/>
            <a:ext cx="7950531" cy="3382966"/>
          </a:xfrm>
          <a:prstGeom prst="rect">
            <a:avLst/>
          </a:prstGeom>
          <a:noFill/>
          <a:ln>
            <a:noFill/>
          </a:ln>
        </p:spPr>
      </p:pic>
      <p:grpSp>
        <p:nvGrpSpPr>
          <p:cNvPr id="551" name="Google Shape;551;p59"/>
          <p:cNvGrpSpPr/>
          <p:nvPr/>
        </p:nvGrpSpPr>
        <p:grpSpPr>
          <a:xfrm>
            <a:off x="5296424" y="1608167"/>
            <a:ext cx="1401713" cy="1227163"/>
            <a:chOff x="587700" y="-13400"/>
            <a:chExt cx="5735325" cy="5021125"/>
          </a:xfrm>
        </p:grpSpPr>
        <p:sp>
          <p:nvSpPr>
            <p:cNvPr id="552" name="Google Shape;552;p59"/>
            <p:cNvSpPr/>
            <p:nvPr/>
          </p:nvSpPr>
          <p:spPr>
            <a:xfrm>
              <a:off x="3126550" y="3129550"/>
              <a:ext cx="449525" cy="1850775"/>
            </a:xfrm>
            <a:custGeom>
              <a:avLst/>
              <a:gdLst/>
              <a:ahLst/>
              <a:cxnLst/>
              <a:rect l="l" t="t" r="r" b="b"/>
              <a:pathLst>
                <a:path w="17981" h="74031" fill="none" extrusionOk="0">
                  <a:moveTo>
                    <a:pt x="1" y="68541"/>
                  </a:moveTo>
                  <a:cubicBezTo>
                    <a:pt x="7486" y="74031"/>
                    <a:pt x="17981" y="42278"/>
                    <a:pt x="5491" y="0"/>
                  </a:cubicBezTo>
                </a:path>
              </a:pathLst>
            </a:custGeom>
            <a:noFill/>
            <a:ln w="76200" cap="rnd" cmpd="sng">
              <a:solidFill>
                <a:srgbClr val="FCB91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53" name="Google Shape;553;p59"/>
            <p:cNvSpPr/>
            <p:nvPr/>
          </p:nvSpPr>
          <p:spPr>
            <a:xfrm>
              <a:off x="3253475" y="3038050"/>
              <a:ext cx="1008375" cy="1969675"/>
            </a:xfrm>
            <a:custGeom>
              <a:avLst/>
              <a:gdLst/>
              <a:ahLst/>
              <a:cxnLst/>
              <a:rect l="l" t="t" r="r" b="b"/>
              <a:pathLst>
                <a:path w="40335" h="78787" fill="none" extrusionOk="0">
                  <a:moveTo>
                    <a:pt x="0" y="69792"/>
                  </a:moveTo>
                  <a:cubicBezTo>
                    <a:pt x="16481" y="78787"/>
                    <a:pt x="40334" y="34844"/>
                    <a:pt x="28206" y="11125"/>
                  </a:cubicBezTo>
                  <a:cubicBezTo>
                    <a:pt x="22519" y="0"/>
                    <a:pt x="1541" y="5118"/>
                    <a:pt x="1913" y="9099"/>
                  </a:cubicBezTo>
                </a:path>
              </a:pathLst>
            </a:custGeom>
            <a:noFill/>
            <a:ln w="76200" cap="rnd" cmpd="sng">
              <a:solidFill>
                <a:srgbClr val="FCB91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54" name="Google Shape;554;p59"/>
            <p:cNvSpPr/>
            <p:nvPr/>
          </p:nvSpPr>
          <p:spPr>
            <a:xfrm>
              <a:off x="587700" y="131875"/>
              <a:ext cx="2878775" cy="2997700"/>
            </a:xfrm>
            <a:custGeom>
              <a:avLst/>
              <a:gdLst/>
              <a:ahLst/>
              <a:cxnLst/>
              <a:rect l="l" t="t" r="r" b="b"/>
              <a:pathLst>
                <a:path w="115151" h="119908" fill="none" extrusionOk="0">
                  <a:moveTo>
                    <a:pt x="115151" y="119907"/>
                  </a:moveTo>
                  <a:cubicBezTo>
                    <a:pt x="50602" y="114789"/>
                    <a:pt x="1" y="75106"/>
                    <a:pt x="30926" y="48761"/>
                  </a:cubicBezTo>
                  <a:cubicBezTo>
                    <a:pt x="88165" y="0"/>
                    <a:pt x="115151" y="119907"/>
                    <a:pt x="115151" y="119907"/>
                  </a:cubicBezTo>
                  <a:close/>
                </a:path>
              </a:pathLst>
            </a:custGeom>
            <a:noFill/>
            <a:ln w="76200" cap="rnd" cmpd="sng">
              <a:solidFill>
                <a:srgbClr val="FCB91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55" name="Google Shape;555;p59"/>
            <p:cNvSpPr/>
            <p:nvPr/>
          </p:nvSpPr>
          <p:spPr>
            <a:xfrm>
              <a:off x="3408550" y="-13400"/>
              <a:ext cx="1796500" cy="3142975"/>
            </a:xfrm>
            <a:custGeom>
              <a:avLst/>
              <a:gdLst/>
              <a:ahLst/>
              <a:cxnLst/>
              <a:rect l="l" t="t" r="r" b="b"/>
              <a:pathLst>
                <a:path w="71860" h="125719" fill="none" extrusionOk="0">
                  <a:moveTo>
                    <a:pt x="2317" y="125718"/>
                  </a:moveTo>
                  <a:cubicBezTo>
                    <a:pt x="1" y="63568"/>
                    <a:pt x="64974" y="1"/>
                    <a:pt x="69492" y="63568"/>
                  </a:cubicBezTo>
                  <a:cubicBezTo>
                    <a:pt x="71860" y="96850"/>
                    <a:pt x="2317" y="125718"/>
                    <a:pt x="2317" y="125718"/>
                  </a:cubicBezTo>
                  <a:close/>
                </a:path>
              </a:pathLst>
            </a:custGeom>
            <a:noFill/>
            <a:ln w="76200" cap="rnd" cmpd="sng">
              <a:solidFill>
                <a:srgbClr val="FCB91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56" name="Google Shape;556;p59"/>
            <p:cNvSpPr/>
            <p:nvPr/>
          </p:nvSpPr>
          <p:spPr>
            <a:xfrm>
              <a:off x="3466450" y="2580250"/>
              <a:ext cx="2856575" cy="1271275"/>
            </a:xfrm>
            <a:custGeom>
              <a:avLst/>
              <a:gdLst/>
              <a:ahLst/>
              <a:cxnLst/>
              <a:rect l="l" t="t" r="r" b="b"/>
              <a:pathLst>
                <a:path w="114263" h="50851" fill="none" extrusionOk="0">
                  <a:moveTo>
                    <a:pt x="1" y="21972"/>
                  </a:moveTo>
                  <a:cubicBezTo>
                    <a:pt x="52732" y="1"/>
                    <a:pt x="75965" y="50850"/>
                    <a:pt x="114262" y="13184"/>
                  </a:cubicBezTo>
                </a:path>
              </a:pathLst>
            </a:custGeom>
            <a:noFill/>
            <a:ln w="76200" cap="rnd" cmpd="sng">
              <a:solidFill>
                <a:srgbClr val="FCB91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557" name="Google Shape;557;p59"/>
          <p:cNvSpPr txBox="1"/>
          <p:nvPr/>
        </p:nvSpPr>
        <p:spPr>
          <a:xfrm>
            <a:off x="7127133" y="3118600"/>
            <a:ext cx="4699200" cy="3295200"/>
          </a:xfrm>
          <a:prstGeom prst="rect">
            <a:avLst/>
          </a:prstGeom>
          <a:noFill/>
          <a:ln>
            <a:noFill/>
          </a:ln>
        </p:spPr>
        <p:txBody>
          <a:bodyPr spcFirstLastPara="1" wrap="square" lIns="0" tIns="0" rIns="609600" bIns="0" anchor="t" anchorCtr="0">
            <a:noAutofit/>
          </a:bodyPr>
          <a:lstStyle/>
          <a:p>
            <a:pPr marL="0" lvl="0" indent="0" algn="l" rtl="0">
              <a:spcBef>
                <a:spcPts val="0"/>
              </a:spcBef>
              <a:spcAft>
                <a:spcPts val="0"/>
              </a:spcAft>
              <a:buNone/>
            </a:pPr>
            <a:endParaRPr sz="2400">
              <a:solidFill>
                <a:srgbClr val="2E5E73"/>
              </a:solidFill>
              <a:latin typeface="Roboto"/>
              <a:ea typeface="Roboto"/>
              <a:cs typeface="Roboto"/>
              <a:sym typeface="Roboto"/>
            </a:endParaRPr>
          </a:p>
        </p:txBody>
      </p:sp>
      <p:pic>
        <p:nvPicPr>
          <p:cNvPr id="558" name="Google Shape;558;p59"/>
          <p:cNvPicPr preferRelativeResize="0"/>
          <p:nvPr/>
        </p:nvPicPr>
        <p:blipFill rotWithShape="1">
          <a:blip r:embed="rId3">
            <a:alphaModFix amt="11000"/>
          </a:blip>
          <a:srcRect l="-6410" t="-3050" r="6410" b="7136"/>
          <a:stretch/>
        </p:blipFill>
        <p:spPr>
          <a:xfrm>
            <a:off x="6876987" y="3562800"/>
            <a:ext cx="5315012" cy="32952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Numbered Slide 1-6">
  <p:cSld name="CUSTOM_11">
    <p:spTree>
      <p:nvGrpSpPr>
        <p:cNvPr id="1" name="Shape 559"/>
        <p:cNvGrpSpPr/>
        <p:nvPr/>
      </p:nvGrpSpPr>
      <p:grpSpPr>
        <a:xfrm>
          <a:off x="0" y="0"/>
          <a:ext cx="0" cy="0"/>
          <a:chOff x="0" y="0"/>
          <a:chExt cx="0" cy="0"/>
        </a:xfrm>
      </p:grpSpPr>
      <p:sp>
        <p:nvSpPr>
          <p:cNvPr id="560" name="Google Shape;560;p60"/>
          <p:cNvSpPr/>
          <p:nvPr/>
        </p:nvSpPr>
        <p:spPr>
          <a:xfrm>
            <a:off x="1271100" y="237155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1" name="Google Shape;561;p60"/>
          <p:cNvSpPr/>
          <p:nvPr/>
        </p:nvSpPr>
        <p:spPr>
          <a:xfrm>
            <a:off x="1271100" y="32281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2" name="Google Shape;562;p60"/>
          <p:cNvSpPr/>
          <p:nvPr/>
        </p:nvSpPr>
        <p:spPr>
          <a:xfrm>
            <a:off x="1271100" y="408470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3" name="Google Shape;563;p60"/>
          <p:cNvSpPr/>
          <p:nvPr/>
        </p:nvSpPr>
        <p:spPr>
          <a:xfrm>
            <a:off x="1271100" y="49404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4" name="Google Shape;564;p60"/>
          <p:cNvSpPr/>
          <p:nvPr/>
        </p:nvSpPr>
        <p:spPr>
          <a:xfrm>
            <a:off x="1271100" y="5796983"/>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5" name="Google Shape;565;p60"/>
          <p:cNvSpPr/>
          <p:nvPr/>
        </p:nvSpPr>
        <p:spPr>
          <a:xfrm>
            <a:off x="1271100" y="1515833"/>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6" name="Google Shape;566;p60"/>
          <p:cNvSpPr/>
          <p:nvPr/>
        </p:nvSpPr>
        <p:spPr>
          <a:xfrm>
            <a:off x="1070467" y="1476639"/>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1</a:t>
            </a:r>
            <a:endParaRPr sz="1900">
              <a:solidFill>
                <a:srgbClr val="082D49"/>
              </a:solidFill>
            </a:endParaRPr>
          </a:p>
        </p:txBody>
      </p:sp>
      <p:sp>
        <p:nvSpPr>
          <p:cNvPr id="567" name="Google Shape;567;p60"/>
          <p:cNvSpPr/>
          <p:nvPr/>
        </p:nvSpPr>
        <p:spPr>
          <a:xfrm>
            <a:off x="1070467" y="2332356"/>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2</a:t>
            </a:r>
            <a:endParaRPr sz="1900">
              <a:solidFill>
                <a:srgbClr val="082D49"/>
              </a:solidFill>
            </a:endParaRPr>
          </a:p>
        </p:txBody>
      </p:sp>
      <p:sp>
        <p:nvSpPr>
          <p:cNvPr id="568" name="Google Shape;568;p60"/>
          <p:cNvSpPr/>
          <p:nvPr/>
        </p:nvSpPr>
        <p:spPr>
          <a:xfrm>
            <a:off x="1070467" y="31889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3</a:t>
            </a:r>
            <a:endParaRPr sz="1900">
              <a:solidFill>
                <a:srgbClr val="082D49"/>
              </a:solidFill>
            </a:endParaRPr>
          </a:p>
        </p:txBody>
      </p:sp>
      <p:sp>
        <p:nvSpPr>
          <p:cNvPr id="569" name="Google Shape;569;p60"/>
          <p:cNvSpPr/>
          <p:nvPr/>
        </p:nvSpPr>
        <p:spPr>
          <a:xfrm>
            <a:off x="1070467" y="40358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4</a:t>
            </a:r>
            <a:endParaRPr sz="1900">
              <a:solidFill>
                <a:srgbClr val="082D49"/>
              </a:solidFill>
            </a:endParaRPr>
          </a:p>
        </p:txBody>
      </p:sp>
      <p:sp>
        <p:nvSpPr>
          <p:cNvPr id="570" name="Google Shape;570;p60"/>
          <p:cNvSpPr/>
          <p:nvPr/>
        </p:nvSpPr>
        <p:spPr>
          <a:xfrm>
            <a:off x="1070467" y="48827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5</a:t>
            </a:r>
            <a:endParaRPr sz="1900">
              <a:solidFill>
                <a:srgbClr val="082D49"/>
              </a:solidFill>
            </a:endParaRPr>
          </a:p>
        </p:txBody>
      </p:sp>
      <p:sp>
        <p:nvSpPr>
          <p:cNvPr id="571" name="Google Shape;571;p60"/>
          <p:cNvSpPr/>
          <p:nvPr/>
        </p:nvSpPr>
        <p:spPr>
          <a:xfrm>
            <a:off x="1070467" y="57296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6</a:t>
            </a:r>
            <a:endParaRPr sz="1900">
              <a:solidFill>
                <a:srgbClr val="082D49"/>
              </a:solidFill>
            </a:endParaRPr>
          </a:p>
        </p:txBody>
      </p:sp>
      <p:sp>
        <p:nvSpPr>
          <p:cNvPr id="572" name="Google Shape;572;p60"/>
          <p:cNvSpPr txBox="1">
            <a:spLocks noGrp="1"/>
          </p:cNvSpPr>
          <p:nvPr>
            <p:ph type="subTitle" idx="1"/>
          </p:nvPr>
        </p:nvSpPr>
        <p:spPr>
          <a:xfrm>
            <a:off x="1805867" y="1505567"/>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73" name="Google Shape;573;p60"/>
          <p:cNvSpPr txBox="1">
            <a:spLocks noGrp="1"/>
          </p:cNvSpPr>
          <p:nvPr>
            <p:ph type="subTitle" idx="2"/>
          </p:nvPr>
        </p:nvSpPr>
        <p:spPr>
          <a:xfrm>
            <a:off x="1805867" y="236218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74" name="Google Shape;574;p60"/>
          <p:cNvSpPr txBox="1">
            <a:spLocks noGrp="1"/>
          </p:cNvSpPr>
          <p:nvPr>
            <p:ph type="subTitle" idx="3"/>
          </p:nvPr>
        </p:nvSpPr>
        <p:spPr>
          <a:xfrm>
            <a:off x="1805867" y="322323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75" name="Google Shape;575;p60"/>
          <p:cNvSpPr txBox="1">
            <a:spLocks noGrp="1"/>
          </p:cNvSpPr>
          <p:nvPr>
            <p:ph type="subTitle" idx="4"/>
          </p:nvPr>
        </p:nvSpPr>
        <p:spPr>
          <a:xfrm>
            <a:off x="1805867" y="408428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76" name="Google Shape;576;p60"/>
          <p:cNvSpPr txBox="1">
            <a:spLocks noGrp="1"/>
          </p:cNvSpPr>
          <p:nvPr>
            <p:ph type="subTitle" idx="5"/>
          </p:nvPr>
        </p:nvSpPr>
        <p:spPr>
          <a:xfrm>
            <a:off x="1805867" y="494083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77" name="Google Shape;577;p60"/>
          <p:cNvSpPr txBox="1">
            <a:spLocks noGrp="1"/>
          </p:cNvSpPr>
          <p:nvPr>
            <p:ph type="subTitle" idx="6"/>
          </p:nvPr>
        </p:nvSpPr>
        <p:spPr>
          <a:xfrm>
            <a:off x="1805867" y="5796967"/>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78" name="Google Shape;578;p60"/>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79" name="Google Shape;579;p60"/>
          <p:cNvSpPr txBox="1">
            <a:spLocks noGrp="1"/>
          </p:cNvSpPr>
          <p:nvPr>
            <p:ph type="title" idx="7"/>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Numbered Slide 1-5">
  <p:cSld name="CUSTOM_11_1">
    <p:spTree>
      <p:nvGrpSpPr>
        <p:cNvPr id="1" name="Shape 580"/>
        <p:cNvGrpSpPr/>
        <p:nvPr/>
      </p:nvGrpSpPr>
      <p:grpSpPr>
        <a:xfrm>
          <a:off x="0" y="0"/>
          <a:ext cx="0" cy="0"/>
          <a:chOff x="0" y="0"/>
          <a:chExt cx="0" cy="0"/>
        </a:xfrm>
      </p:grpSpPr>
      <p:sp>
        <p:nvSpPr>
          <p:cNvPr id="581" name="Google Shape;581;p61"/>
          <p:cNvSpPr/>
          <p:nvPr/>
        </p:nvSpPr>
        <p:spPr>
          <a:xfrm>
            <a:off x="1271100" y="237155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2" name="Google Shape;582;p61"/>
          <p:cNvSpPr/>
          <p:nvPr/>
        </p:nvSpPr>
        <p:spPr>
          <a:xfrm>
            <a:off x="1271100" y="32281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3" name="Google Shape;583;p61"/>
          <p:cNvSpPr/>
          <p:nvPr/>
        </p:nvSpPr>
        <p:spPr>
          <a:xfrm>
            <a:off x="1271100" y="408470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4" name="Google Shape;584;p61"/>
          <p:cNvSpPr/>
          <p:nvPr/>
        </p:nvSpPr>
        <p:spPr>
          <a:xfrm>
            <a:off x="1271100" y="49404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5" name="Google Shape;585;p61"/>
          <p:cNvSpPr/>
          <p:nvPr/>
        </p:nvSpPr>
        <p:spPr>
          <a:xfrm>
            <a:off x="1271100" y="1515833"/>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6" name="Google Shape;586;p61"/>
          <p:cNvSpPr/>
          <p:nvPr/>
        </p:nvSpPr>
        <p:spPr>
          <a:xfrm>
            <a:off x="1070467" y="1476639"/>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1</a:t>
            </a:r>
            <a:endParaRPr sz="1900">
              <a:solidFill>
                <a:srgbClr val="082D49"/>
              </a:solidFill>
            </a:endParaRPr>
          </a:p>
        </p:txBody>
      </p:sp>
      <p:sp>
        <p:nvSpPr>
          <p:cNvPr id="587" name="Google Shape;587;p61"/>
          <p:cNvSpPr/>
          <p:nvPr/>
        </p:nvSpPr>
        <p:spPr>
          <a:xfrm>
            <a:off x="1070467" y="2332356"/>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2</a:t>
            </a:r>
            <a:endParaRPr sz="1900">
              <a:solidFill>
                <a:srgbClr val="082D49"/>
              </a:solidFill>
            </a:endParaRPr>
          </a:p>
        </p:txBody>
      </p:sp>
      <p:sp>
        <p:nvSpPr>
          <p:cNvPr id="588" name="Google Shape;588;p61"/>
          <p:cNvSpPr/>
          <p:nvPr/>
        </p:nvSpPr>
        <p:spPr>
          <a:xfrm>
            <a:off x="1070467" y="31889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3</a:t>
            </a:r>
            <a:endParaRPr sz="1900">
              <a:solidFill>
                <a:srgbClr val="082D49"/>
              </a:solidFill>
            </a:endParaRPr>
          </a:p>
        </p:txBody>
      </p:sp>
      <p:sp>
        <p:nvSpPr>
          <p:cNvPr id="589" name="Google Shape;589;p61"/>
          <p:cNvSpPr/>
          <p:nvPr/>
        </p:nvSpPr>
        <p:spPr>
          <a:xfrm>
            <a:off x="1070467" y="40358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4</a:t>
            </a:r>
            <a:endParaRPr sz="1900">
              <a:solidFill>
                <a:srgbClr val="082D49"/>
              </a:solidFill>
            </a:endParaRPr>
          </a:p>
        </p:txBody>
      </p:sp>
      <p:sp>
        <p:nvSpPr>
          <p:cNvPr id="590" name="Google Shape;590;p61"/>
          <p:cNvSpPr/>
          <p:nvPr/>
        </p:nvSpPr>
        <p:spPr>
          <a:xfrm>
            <a:off x="1070467" y="48827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5</a:t>
            </a:r>
            <a:endParaRPr sz="1900">
              <a:solidFill>
                <a:srgbClr val="082D49"/>
              </a:solidFill>
            </a:endParaRPr>
          </a:p>
        </p:txBody>
      </p:sp>
      <p:sp>
        <p:nvSpPr>
          <p:cNvPr id="591" name="Google Shape;591;p61"/>
          <p:cNvSpPr txBox="1">
            <a:spLocks noGrp="1"/>
          </p:cNvSpPr>
          <p:nvPr>
            <p:ph type="subTitle" idx="1"/>
          </p:nvPr>
        </p:nvSpPr>
        <p:spPr>
          <a:xfrm>
            <a:off x="1805867" y="1505567"/>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92" name="Google Shape;592;p61"/>
          <p:cNvSpPr txBox="1">
            <a:spLocks noGrp="1"/>
          </p:cNvSpPr>
          <p:nvPr>
            <p:ph type="subTitle" idx="2"/>
          </p:nvPr>
        </p:nvSpPr>
        <p:spPr>
          <a:xfrm>
            <a:off x="1805867" y="236218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93" name="Google Shape;593;p61"/>
          <p:cNvSpPr txBox="1">
            <a:spLocks noGrp="1"/>
          </p:cNvSpPr>
          <p:nvPr>
            <p:ph type="subTitle" idx="3"/>
          </p:nvPr>
        </p:nvSpPr>
        <p:spPr>
          <a:xfrm>
            <a:off x="1805867" y="322323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94" name="Google Shape;594;p61"/>
          <p:cNvSpPr txBox="1">
            <a:spLocks noGrp="1"/>
          </p:cNvSpPr>
          <p:nvPr>
            <p:ph type="subTitle" idx="4"/>
          </p:nvPr>
        </p:nvSpPr>
        <p:spPr>
          <a:xfrm>
            <a:off x="1805867" y="408428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95" name="Google Shape;595;p61"/>
          <p:cNvSpPr txBox="1">
            <a:spLocks noGrp="1"/>
          </p:cNvSpPr>
          <p:nvPr>
            <p:ph type="subTitle" idx="5"/>
          </p:nvPr>
        </p:nvSpPr>
        <p:spPr>
          <a:xfrm>
            <a:off x="1805867" y="494083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96" name="Google Shape;596;p61"/>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97" name="Google Shape;597;p61"/>
          <p:cNvSpPr txBox="1">
            <a:spLocks noGrp="1"/>
          </p:cNvSpPr>
          <p:nvPr>
            <p:ph type="title" idx="6"/>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Clr>
                <a:srgbClr val="888888"/>
              </a:buClr>
              <a:buSzPts val="1200"/>
              <a:buFont typeface="Calibri"/>
              <a:buNone/>
              <a:defRPr/>
            </a:lvl1pPr>
            <a:lvl2pPr marL="0" lvl="1" indent="0" algn="ctr">
              <a:spcBef>
                <a:spcPts val="0"/>
              </a:spcBef>
              <a:spcAft>
                <a:spcPts val="0"/>
              </a:spcAft>
              <a:buClr>
                <a:srgbClr val="888888"/>
              </a:buClr>
              <a:buSzPts val="1200"/>
              <a:buFont typeface="Calibri"/>
              <a:buNone/>
              <a:defRPr/>
            </a:lvl2pPr>
            <a:lvl3pPr marL="0" lvl="2" indent="0" algn="ctr">
              <a:spcBef>
                <a:spcPts val="0"/>
              </a:spcBef>
              <a:spcAft>
                <a:spcPts val="0"/>
              </a:spcAft>
              <a:buClr>
                <a:srgbClr val="888888"/>
              </a:buClr>
              <a:buSzPts val="1200"/>
              <a:buFont typeface="Calibri"/>
              <a:buNone/>
              <a:defRPr/>
            </a:lvl3pPr>
            <a:lvl4pPr marL="0" lvl="3" indent="0" algn="ctr">
              <a:spcBef>
                <a:spcPts val="0"/>
              </a:spcBef>
              <a:spcAft>
                <a:spcPts val="0"/>
              </a:spcAft>
              <a:buClr>
                <a:srgbClr val="888888"/>
              </a:buClr>
              <a:buSzPts val="1200"/>
              <a:buFont typeface="Calibri"/>
              <a:buNone/>
              <a:defRPr/>
            </a:lvl4pPr>
            <a:lvl5pPr marL="0" lvl="4" indent="0" algn="ctr">
              <a:spcBef>
                <a:spcPts val="0"/>
              </a:spcBef>
              <a:spcAft>
                <a:spcPts val="0"/>
              </a:spcAft>
              <a:buClr>
                <a:srgbClr val="888888"/>
              </a:buClr>
              <a:buSzPts val="1200"/>
              <a:buFont typeface="Calibri"/>
              <a:buNone/>
              <a:defRPr/>
            </a:lvl5pPr>
            <a:lvl6pPr marL="0" lvl="5" indent="0" algn="ctr">
              <a:spcBef>
                <a:spcPts val="0"/>
              </a:spcBef>
              <a:spcAft>
                <a:spcPts val="0"/>
              </a:spcAft>
              <a:buClr>
                <a:srgbClr val="888888"/>
              </a:buClr>
              <a:buSzPts val="1200"/>
              <a:buFont typeface="Calibri"/>
              <a:buNone/>
              <a:defRPr/>
            </a:lvl6pPr>
            <a:lvl7pPr marL="0" lvl="6" indent="0" algn="ctr">
              <a:spcBef>
                <a:spcPts val="0"/>
              </a:spcBef>
              <a:spcAft>
                <a:spcPts val="0"/>
              </a:spcAft>
              <a:buClr>
                <a:srgbClr val="888888"/>
              </a:buClr>
              <a:buSzPts val="1200"/>
              <a:buFont typeface="Calibri"/>
              <a:buNone/>
              <a:defRPr/>
            </a:lvl7pPr>
            <a:lvl8pPr marL="0" lvl="7" indent="0" algn="ctr">
              <a:spcBef>
                <a:spcPts val="0"/>
              </a:spcBef>
              <a:spcAft>
                <a:spcPts val="0"/>
              </a:spcAft>
              <a:buClr>
                <a:srgbClr val="888888"/>
              </a:buClr>
              <a:buSzPts val="1200"/>
              <a:buFont typeface="Calibri"/>
              <a:buNone/>
              <a:defRPr/>
            </a:lvl8pPr>
            <a:lvl9pPr marL="0" lvl="8" indent="0" algn="ctr">
              <a:spcBef>
                <a:spcPts val="0"/>
              </a:spcBef>
              <a:spcAft>
                <a:spcPts val="0"/>
              </a:spcAft>
              <a:buClr>
                <a:srgbClr val="888888"/>
              </a:buClr>
              <a:buSzPts val="1200"/>
              <a:buFont typeface="Calibri"/>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Numbered Slide 1-4">
  <p:cSld name="CUSTOM_11_1_1">
    <p:spTree>
      <p:nvGrpSpPr>
        <p:cNvPr id="1" name="Shape 598"/>
        <p:cNvGrpSpPr/>
        <p:nvPr/>
      </p:nvGrpSpPr>
      <p:grpSpPr>
        <a:xfrm>
          <a:off x="0" y="0"/>
          <a:ext cx="0" cy="0"/>
          <a:chOff x="0" y="0"/>
          <a:chExt cx="0" cy="0"/>
        </a:xfrm>
      </p:grpSpPr>
      <p:sp>
        <p:nvSpPr>
          <p:cNvPr id="599" name="Google Shape;599;p62"/>
          <p:cNvSpPr/>
          <p:nvPr/>
        </p:nvSpPr>
        <p:spPr>
          <a:xfrm>
            <a:off x="1271100" y="237155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0" name="Google Shape;600;p62"/>
          <p:cNvSpPr/>
          <p:nvPr/>
        </p:nvSpPr>
        <p:spPr>
          <a:xfrm>
            <a:off x="1271100" y="32281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1" name="Google Shape;601;p62"/>
          <p:cNvSpPr/>
          <p:nvPr/>
        </p:nvSpPr>
        <p:spPr>
          <a:xfrm>
            <a:off x="1271100" y="408470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2" name="Google Shape;602;p62"/>
          <p:cNvSpPr/>
          <p:nvPr/>
        </p:nvSpPr>
        <p:spPr>
          <a:xfrm>
            <a:off x="1271100" y="1515833"/>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3" name="Google Shape;603;p62"/>
          <p:cNvSpPr/>
          <p:nvPr/>
        </p:nvSpPr>
        <p:spPr>
          <a:xfrm>
            <a:off x="1070467" y="1476639"/>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1</a:t>
            </a:r>
            <a:endParaRPr sz="1900">
              <a:solidFill>
                <a:srgbClr val="082D49"/>
              </a:solidFill>
            </a:endParaRPr>
          </a:p>
        </p:txBody>
      </p:sp>
      <p:sp>
        <p:nvSpPr>
          <p:cNvPr id="604" name="Google Shape;604;p62"/>
          <p:cNvSpPr/>
          <p:nvPr/>
        </p:nvSpPr>
        <p:spPr>
          <a:xfrm>
            <a:off x="1070467" y="2332356"/>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2</a:t>
            </a:r>
            <a:endParaRPr sz="1900">
              <a:solidFill>
                <a:srgbClr val="082D49"/>
              </a:solidFill>
            </a:endParaRPr>
          </a:p>
        </p:txBody>
      </p:sp>
      <p:sp>
        <p:nvSpPr>
          <p:cNvPr id="605" name="Google Shape;605;p62"/>
          <p:cNvSpPr/>
          <p:nvPr/>
        </p:nvSpPr>
        <p:spPr>
          <a:xfrm>
            <a:off x="1070467" y="31889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3</a:t>
            </a:r>
            <a:endParaRPr sz="1900">
              <a:solidFill>
                <a:srgbClr val="082D49"/>
              </a:solidFill>
            </a:endParaRPr>
          </a:p>
        </p:txBody>
      </p:sp>
      <p:sp>
        <p:nvSpPr>
          <p:cNvPr id="606" name="Google Shape;606;p62"/>
          <p:cNvSpPr/>
          <p:nvPr/>
        </p:nvSpPr>
        <p:spPr>
          <a:xfrm>
            <a:off x="1070467" y="40358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4</a:t>
            </a:r>
            <a:endParaRPr sz="1900">
              <a:solidFill>
                <a:srgbClr val="082D49"/>
              </a:solidFill>
            </a:endParaRPr>
          </a:p>
        </p:txBody>
      </p:sp>
      <p:sp>
        <p:nvSpPr>
          <p:cNvPr id="607" name="Google Shape;607;p62"/>
          <p:cNvSpPr txBox="1">
            <a:spLocks noGrp="1"/>
          </p:cNvSpPr>
          <p:nvPr>
            <p:ph type="subTitle" idx="1"/>
          </p:nvPr>
        </p:nvSpPr>
        <p:spPr>
          <a:xfrm>
            <a:off x="1805867" y="1505567"/>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08" name="Google Shape;608;p62"/>
          <p:cNvSpPr txBox="1">
            <a:spLocks noGrp="1"/>
          </p:cNvSpPr>
          <p:nvPr>
            <p:ph type="subTitle" idx="2"/>
          </p:nvPr>
        </p:nvSpPr>
        <p:spPr>
          <a:xfrm>
            <a:off x="1805867" y="236218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09" name="Google Shape;609;p62"/>
          <p:cNvSpPr txBox="1">
            <a:spLocks noGrp="1"/>
          </p:cNvSpPr>
          <p:nvPr>
            <p:ph type="subTitle" idx="3"/>
          </p:nvPr>
        </p:nvSpPr>
        <p:spPr>
          <a:xfrm>
            <a:off x="1805867" y="322323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10" name="Google Shape;610;p62"/>
          <p:cNvSpPr txBox="1">
            <a:spLocks noGrp="1"/>
          </p:cNvSpPr>
          <p:nvPr>
            <p:ph type="subTitle" idx="4"/>
          </p:nvPr>
        </p:nvSpPr>
        <p:spPr>
          <a:xfrm>
            <a:off x="1805867" y="408428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11" name="Google Shape;611;p62"/>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612" name="Google Shape;612;p62"/>
          <p:cNvSpPr txBox="1">
            <a:spLocks noGrp="1"/>
          </p:cNvSpPr>
          <p:nvPr>
            <p:ph type="title" idx="5"/>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Alternative Numbered Slide 1-6">
  <p:cSld name="CUSTOM_11_1_1_2">
    <p:spTree>
      <p:nvGrpSpPr>
        <p:cNvPr id="1" name="Shape 613"/>
        <p:cNvGrpSpPr/>
        <p:nvPr/>
      </p:nvGrpSpPr>
      <p:grpSpPr>
        <a:xfrm>
          <a:off x="0" y="0"/>
          <a:ext cx="0" cy="0"/>
          <a:chOff x="0" y="0"/>
          <a:chExt cx="0" cy="0"/>
        </a:xfrm>
      </p:grpSpPr>
      <p:grpSp>
        <p:nvGrpSpPr>
          <p:cNvPr id="614" name="Google Shape;614;p63"/>
          <p:cNvGrpSpPr/>
          <p:nvPr/>
        </p:nvGrpSpPr>
        <p:grpSpPr>
          <a:xfrm>
            <a:off x="586818" y="1515784"/>
            <a:ext cx="1035841" cy="648384"/>
            <a:chOff x="457200" y="1466425"/>
            <a:chExt cx="776900" cy="486300"/>
          </a:xfrm>
        </p:grpSpPr>
        <p:sp>
          <p:nvSpPr>
            <p:cNvPr id="615" name="Google Shape;615;p63"/>
            <p:cNvSpPr/>
            <p:nvPr/>
          </p:nvSpPr>
          <p:spPr>
            <a:xfrm>
              <a:off x="457200" y="1466425"/>
              <a:ext cx="695400" cy="486300"/>
            </a:xfrm>
            <a:prstGeom prst="roundRect">
              <a:avLst>
                <a:gd name="adj" fmla="val 16667"/>
              </a:avLst>
            </a:prstGeom>
            <a:solidFill>
              <a:srgbClr val="FCB912"/>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082D49"/>
                  </a:solidFill>
                  <a:latin typeface="Roboto Light"/>
                  <a:ea typeface="Roboto Light"/>
                  <a:cs typeface="Roboto Light"/>
                  <a:sym typeface="Roboto Light"/>
                </a:rPr>
                <a:t>01</a:t>
              </a:r>
              <a:endParaRPr sz="4000" b="0" i="0" u="none" strike="noStrike" cap="none">
                <a:solidFill>
                  <a:srgbClr val="082D49"/>
                </a:solidFill>
                <a:latin typeface="Roboto Light"/>
                <a:ea typeface="Roboto Light"/>
                <a:cs typeface="Roboto Light"/>
                <a:sym typeface="Roboto Light"/>
              </a:endParaRPr>
            </a:p>
          </p:txBody>
        </p:sp>
        <p:sp>
          <p:nvSpPr>
            <p:cNvPr id="616" name="Google Shape;616;p63"/>
            <p:cNvSpPr/>
            <p:nvPr/>
          </p:nvSpPr>
          <p:spPr>
            <a:xfrm rot="5400000">
              <a:off x="973100" y="1624950"/>
              <a:ext cx="333375" cy="188625"/>
            </a:xfrm>
            <a:prstGeom prst="flowChartExtract">
              <a:avLst/>
            </a:prstGeom>
            <a:solidFill>
              <a:srgbClr val="FCB91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Light"/>
                <a:ea typeface="Roboto Light"/>
                <a:cs typeface="Roboto Light"/>
                <a:sym typeface="Roboto Light"/>
              </a:endParaRPr>
            </a:p>
          </p:txBody>
        </p:sp>
      </p:grpSp>
      <p:grpSp>
        <p:nvGrpSpPr>
          <p:cNvPr id="617" name="Google Shape;617;p63"/>
          <p:cNvGrpSpPr/>
          <p:nvPr/>
        </p:nvGrpSpPr>
        <p:grpSpPr>
          <a:xfrm>
            <a:off x="586818" y="2388924"/>
            <a:ext cx="1035841" cy="648384"/>
            <a:chOff x="457200" y="1466425"/>
            <a:chExt cx="776900" cy="486300"/>
          </a:xfrm>
        </p:grpSpPr>
        <p:sp>
          <p:nvSpPr>
            <p:cNvPr id="618" name="Google Shape;618;p63"/>
            <p:cNvSpPr/>
            <p:nvPr/>
          </p:nvSpPr>
          <p:spPr>
            <a:xfrm>
              <a:off x="457200" y="1466425"/>
              <a:ext cx="695400" cy="486300"/>
            </a:xfrm>
            <a:prstGeom prst="roundRect">
              <a:avLst>
                <a:gd name="adj" fmla="val 16667"/>
              </a:avLst>
            </a:prstGeom>
            <a:solidFill>
              <a:srgbClr val="082D49"/>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FFFFFF"/>
                  </a:solidFill>
                  <a:latin typeface="Roboto Light"/>
                  <a:ea typeface="Roboto Light"/>
                  <a:cs typeface="Roboto Light"/>
                  <a:sym typeface="Roboto Light"/>
                </a:rPr>
                <a:t>02</a:t>
              </a:r>
              <a:endParaRPr sz="4000" b="0" i="0" u="none" strike="noStrike" cap="none">
                <a:solidFill>
                  <a:srgbClr val="FFFFFF"/>
                </a:solidFill>
                <a:latin typeface="Roboto Light"/>
                <a:ea typeface="Roboto Light"/>
                <a:cs typeface="Roboto Light"/>
                <a:sym typeface="Roboto Light"/>
              </a:endParaRPr>
            </a:p>
          </p:txBody>
        </p:sp>
        <p:sp>
          <p:nvSpPr>
            <p:cNvPr id="619" name="Google Shape;619;p63"/>
            <p:cNvSpPr/>
            <p:nvPr/>
          </p:nvSpPr>
          <p:spPr>
            <a:xfrm rot="5400000">
              <a:off x="973100" y="1624950"/>
              <a:ext cx="333375" cy="188625"/>
            </a:xfrm>
            <a:prstGeom prst="flowChartExtract">
              <a:avLst/>
            </a:prstGeom>
            <a:solidFill>
              <a:srgbClr val="082D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Light"/>
                <a:ea typeface="Roboto Light"/>
                <a:cs typeface="Roboto Light"/>
                <a:sym typeface="Roboto Light"/>
              </a:endParaRPr>
            </a:p>
          </p:txBody>
        </p:sp>
      </p:grpSp>
      <p:grpSp>
        <p:nvGrpSpPr>
          <p:cNvPr id="620" name="Google Shape;620;p63"/>
          <p:cNvGrpSpPr/>
          <p:nvPr/>
        </p:nvGrpSpPr>
        <p:grpSpPr>
          <a:xfrm>
            <a:off x="586818" y="3262064"/>
            <a:ext cx="1035841" cy="648384"/>
            <a:chOff x="457200" y="1466425"/>
            <a:chExt cx="776900" cy="486300"/>
          </a:xfrm>
        </p:grpSpPr>
        <p:sp>
          <p:nvSpPr>
            <p:cNvPr id="621" name="Google Shape;621;p63"/>
            <p:cNvSpPr/>
            <p:nvPr/>
          </p:nvSpPr>
          <p:spPr>
            <a:xfrm>
              <a:off x="457200" y="1466425"/>
              <a:ext cx="695400" cy="486300"/>
            </a:xfrm>
            <a:prstGeom prst="roundRect">
              <a:avLst>
                <a:gd name="adj" fmla="val 16667"/>
              </a:avLst>
            </a:prstGeom>
            <a:solidFill>
              <a:srgbClr val="0077DB"/>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FFFFFF"/>
                  </a:solidFill>
                  <a:latin typeface="Roboto Light"/>
                  <a:ea typeface="Roboto Light"/>
                  <a:cs typeface="Roboto Light"/>
                  <a:sym typeface="Roboto Light"/>
                </a:rPr>
                <a:t>03</a:t>
              </a:r>
              <a:endParaRPr sz="4000" b="0" i="0" u="none" strike="noStrike" cap="none">
                <a:solidFill>
                  <a:srgbClr val="FFFFFF"/>
                </a:solidFill>
                <a:latin typeface="Roboto Light"/>
                <a:ea typeface="Roboto Light"/>
                <a:cs typeface="Roboto Light"/>
                <a:sym typeface="Roboto Light"/>
              </a:endParaRPr>
            </a:p>
          </p:txBody>
        </p:sp>
        <p:sp>
          <p:nvSpPr>
            <p:cNvPr id="622" name="Google Shape;622;p63"/>
            <p:cNvSpPr/>
            <p:nvPr/>
          </p:nvSpPr>
          <p:spPr>
            <a:xfrm rot="5400000">
              <a:off x="973100" y="1624950"/>
              <a:ext cx="333375" cy="188625"/>
            </a:xfrm>
            <a:prstGeom prst="flowChartExtract">
              <a:avLst/>
            </a:prstGeom>
            <a:solidFill>
              <a:srgbClr val="0077DB"/>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Light"/>
                <a:ea typeface="Roboto Light"/>
                <a:cs typeface="Roboto Light"/>
                <a:sym typeface="Roboto Light"/>
              </a:endParaRPr>
            </a:p>
          </p:txBody>
        </p:sp>
      </p:grpSp>
      <p:grpSp>
        <p:nvGrpSpPr>
          <p:cNvPr id="623" name="Google Shape;623;p63"/>
          <p:cNvGrpSpPr/>
          <p:nvPr/>
        </p:nvGrpSpPr>
        <p:grpSpPr>
          <a:xfrm>
            <a:off x="586818" y="4135204"/>
            <a:ext cx="1035841" cy="648384"/>
            <a:chOff x="457200" y="1466425"/>
            <a:chExt cx="776900" cy="486300"/>
          </a:xfrm>
        </p:grpSpPr>
        <p:sp>
          <p:nvSpPr>
            <p:cNvPr id="624" name="Google Shape;624;p63"/>
            <p:cNvSpPr/>
            <p:nvPr/>
          </p:nvSpPr>
          <p:spPr>
            <a:xfrm>
              <a:off x="457200" y="1466425"/>
              <a:ext cx="695400" cy="486300"/>
            </a:xfrm>
            <a:prstGeom prst="roundRect">
              <a:avLst>
                <a:gd name="adj" fmla="val 16667"/>
              </a:avLst>
            </a:prstGeom>
            <a:solidFill>
              <a:srgbClr val="00C7CC"/>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082D49"/>
                  </a:solidFill>
                  <a:latin typeface="Roboto Light"/>
                  <a:ea typeface="Roboto Light"/>
                  <a:cs typeface="Roboto Light"/>
                  <a:sym typeface="Roboto Light"/>
                </a:rPr>
                <a:t>04</a:t>
              </a:r>
              <a:endParaRPr sz="4000" b="0" i="0" u="none" strike="noStrike" cap="none">
                <a:solidFill>
                  <a:srgbClr val="082D49"/>
                </a:solidFill>
                <a:latin typeface="Roboto Light"/>
                <a:ea typeface="Roboto Light"/>
                <a:cs typeface="Roboto Light"/>
                <a:sym typeface="Roboto Light"/>
              </a:endParaRPr>
            </a:p>
          </p:txBody>
        </p:sp>
        <p:sp>
          <p:nvSpPr>
            <p:cNvPr id="625" name="Google Shape;625;p63"/>
            <p:cNvSpPr/>
            <p:nvPr/>
          </p:nvSpPr>
          <p:spPr>
            <a:xfrm rot="5400000">
              <a:off x="973100" y="1624950"/>
              <a:ext cx="333375" cy="188625"/>
            </a:xfrm>
            <a:prstGeom prst="flowChartExtract">
              <a:avLst/>
            </a:prstGeom>
            <a:solidFill>
              <a:srgbClr val="00C7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Light"/>
                <a:ea typeface="Roboto Light"/>
                <a:cs typeface="Roboto Light"/>
                <a:sym typeface="Roboto Light"/>
              </a:endParaRPr>
            </a:p>
          </p:txBody>
        </p:sp>
      </p:grpSp>
      <p:grpSp>
        <p:nvGrpSpPr>
          <p:cNvPr id="626" name="Google Shape;626;p63"/>
          <p:cNvGrpSpPr/>
          <p:nvPr/>
        </p:nvGrpSpPr>
        <p:grpSpPr>
          <a:xfrm>
            <a:off x="586818" y="5008344"/>
            <a:ext cx="1035841" cy="648384"/>
            <a:chOff x="457200" y="1466425"/>
            <a:chExt cx="776900" cy="486300"/>
          </a:xfrm>
        </p:grpSpPr>
        <p:sp>
          <p:nvSpPr>
            <p:cNvPr id="627" name="Google Shape;627;p63"/>
            <p:cNvSpPr/>
            <p:nvPr/>
          </p:nvSpPr>
          <p:spPr>
            <a:xfrm>
              <a:off x="457200" y="1466425"/>
              <a:ext cx="695400" cy="486300"/>
            </a:xfrm>
            <a:prstGeom prst="roundRect">
              <a:avLst>
                <a:gd name="adj" fmla="val 16667"/>
              </a:avLst>
            </a:prstGeom>
            <a:solidFill>
              <a:srgbClr val="2E5E73"/>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FFFFFF"/>
                  </a:solidFill>
                  <a:latin typeface="Roboto Light"/>
                  <a:ea typeface="Roboto Light"/>
                  <a:cs typeface="Roboto Light"/>
                  <a:sym typeface="Roboto Light"/>
                </a:rPr>
                <a:t>05</a:t>
              </a:r>
              <a:endParaRPr sz="4000" b="0" i="0" u="none" strike="noStrike" cap="none">
                <a:solidFill>
                  <a:srgbClr val="FFFFFF"/>
                </a:solidFill>
                <a:latin typeface="Roboto Light"/>
                <a:ea typeface="Roboto Light"/>
                <a:cs typeface="Roboto Light"/>
                <a:sym typeface="Roboto Light"/>
              </a:endParaRPr>
            </a:p>
          </p:txBody>
        </p:sp>
        <p:sp>
          <p:nvSpPr>
            <p:cNvPr id="628" name="Google Shape;628;p63"/>
            <p:cNvSpPr/>
            <p:nvPr/>
          </p:nvSpPr>
          <p:spPr>
            <a:xfrm rot="5400000">
              <a:off x="973100" y="1624950"/>
              <a:ext cx="333375" cy="188625"/>
            </a:xfrm>
            <a:prstGeom prst="flowChartExtract">
              <a:avLst/>
            </a:prstGeom>
            <a:solidFill>
              <a:srgbClr val="2E5E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Light"/>
                <a:ea typeface="Roboto Light"/>
                <a:cs typeface="Roboto Light"/>
                <a:sym typeface="Roboto Light"/>
              </a:endParaRPr>
            </a:p>
          </p:txBody>
        </p:sp>
      </p:grpSp>
      <p:sp>
        <p:nvSpPr>
          <p:cNvPr id="629" name="Google Shape;629;p63"/>
          <p:cNvSpPr/>
          <p:nvPr/>
        </p:nvSpPr>
        <p:spPr>
          <a:xfrm>
            <a:off x="1780633" y="1515833"/>
            <a:ext cx="9488100" cy="648300"/>
          </a:xfrm>
          <a:prstGeom prst="roundRect">
            <a:avLst>
              <a:gd name="adj" fmla="val 16667"/>
            </a:avLst>
          </a:prstGeom>
          <a:solidFill>
            <a:srgbClr val="F2F2F2"/>
          </a:solidFill>
          <a:ln>
            <a:noFill/>
          </a:ln>
        </p:spPr>
        <p:txBody>
          <a:bodyPr spcFirstLastPara="1" wrap="square" lIns="182875"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2E5E73"/>
              </a:solidFill>
              <a:latin typeface="Roboto"/>
              <a:ea typeface="Roboto"/>
              <a:cs typeface="Roboto"/>
              <a:sym typeface="Roboto"/>
            </a:endParaRPr>
          </a:p>
        </p:txBody>
      </p:sp>
      <p:sp>
        <p:nvSpPr>
          <p:cNvPr id="630" name="Google Shape;630;p63"/>
          <p:cNvSpPr/>
          <p:nvPr/>
        </p:nvSpPr>
        <p:spPr>
          <a:xfrm>
            <a:off x="1780633" y="2388975"/>
            <a:ext cx="9488100" cy="648300"/>
          </a:xfrm>
          <a:prstGeom prst="roundRect">
            <a:avLst>
              <a:gd name="adj" fmla="val 16667"/>
            </a:avLst>
          </a:prstGeom>
          <a:solidFill>
            <a:srgbClr val="F2F2F2"/>
          </a:solidFill>
          <a:ln>
            <a:noFill/>
          </a:ln>
        </p:spPr>
        <p:txBody>
          <a:bodyPr spcFirstLastPara="1" wrap="square" lIns="182875" tIns="121900" rIns="121900" bIns="121900" anchor="ctr" anchorCtr="0">
            <a:noAutofit/>
          </a:bodyPr>
          <a:lstStyle/>
          <a:p>
            <a:pPr marL="0" lvl="0" indent="0" algn="l" rtl="0">
              <a:spcBef>
                <a:spcPts val="0"/>
              </a:spcBef>
              <a:spcAft>
                <a:spcPts val="0"/>
              </a:spcAft>
              <a:buClr>
                <a:srgbClr val="005E77"/>
              </a:buClr>
              <a:buSzPts val="1900"/>
              <a:buFont typeface="Arial"/>
              <a:buNone/>
            </a:pPr>
            <a:endParaRPr sz="1900">
              <a:solidFill>
                <a:srgbClr val="2E5E73"/>
              </a:solidFill>
              <a:latin typeface="Roboto"/>
              <a:ea typeface="Roboto"/>
              <a:cs typeface="Roboto"/>
              <a:sym typeface="Roboto"/>
            </a:endParaRPr>
          </a:p>
        </p:txBody>
      </p:sp>
      <p:sp>
        <p:nvSpPr>
          <p:cNvPr id="631" name="Google Shape;631;p63"/>
          <p:cNvSpPr/>
          <p:nvPr/>
        </p:nvSpPr>
        <p:spPr>
          <a:xfrm>
            <a:off x="1780633" y="3262116"/>
            <a:ext cx="9488100" cy="648300"/>
          </a:xfrm>
          <a:prstGeom prst="roundRect">
            <a:avLst>
              <a:gd name="adj" fmla="val 16667"/>
            </a:avLst>
          </a:prstGeom>
          <a:solidFill>
            <a:srgbClr val="F2F2F2"/>
          </a:solidFill>
          <a:ln>
            <a:noFill/>
          </a:ln>
        </p:spPr>
        <p:txBody>
          <a:bodyPr spcFirstLastPara="1" wrap="square" lIns="182875" tIns="121900" rIns="121900" bIns="121900" anchor="ctr" anchorCtr="0">
            <a:noAutofit/>
          </a:bodyPr>
          <a:lstStyle/>
          <a:p>
            <a:pPr marL="0" lvl="0" indent="0" algn="l" rtl="0">
              <a:spcBef>
                <a:spcPts val="0"/>
              </a:spcBef>
              <a:spcAft>
                <a:spcPts val="0"/>
              </a:spcAft>
              <a:buClr>
                <a:srgbClr val="005E77"/>
              </a:buClr>
              <a:buSzPts val="1900"/>
              <a:buFont typeface="Arial"/>
              <a:buNone/>
            </a:pPr>
            <a:endParaRPr sz="1900">
              <a:solidFill>
                <a:srgbClr val="2E5E73"/>
              </a:solidFill>
              <a:latin typeface="Roboto"/>
              <a:ea typeface="Roboto"/>
              <a:cs typeface="Roboto"/>
              <a:sym typeface="Roboto"/>
            </a:endParaRPr>
          </a:p>
        </p:txBody>
      </p:sp>
      <p:sp>
        <p:nvSpPr>
          <p:cNvPr id="632" name="Google Shape;632;p63"/>
          <p:cNvSpPr/>
          <p:nvPr/>
        </p:nvSpPr>
        <p:spPr>
          <a:xfrm>
            <a:off x="1780633" y="4135258"/>
            <a:ext cx="9488100" cy="648300"/>
          </a:xfrm>
          <a:prstGeom prst="roundRect">
            <a:avLst>
              <a:gd name="adj" fmla="val 16667"/>
            </a:avLst>
          </a:prstGeom>
          <a:solidFill>
            <a:srgbClr val="F2F2F2"/>
          </a:solidFill>
          <a:ln>
            <a:noFill/>
          </a:ln>
        </p:spPr>
        <p:txBody>
          <a:bodyPr spcFirstLastPara="1" wrap="square" lIns="182875" tIns="121900" rIns="121900" bIns="121900" anchor="ctr" anchorCtr="0">
            <a:noAutofit/>
          </a:bodyPr>
          <a:lstStyle/>
          <a:p>
            <a:pPr marL="0" lvl="0" indent="0" algn="l" rtl="0">
              <a:spcBef>
                <a:spcPts val="0"/>
              </a:spcBef>
              <a:spcAft>
                <a:spcPts val="0"/>
              </a:spcAft>
              <a:buClr>
                <a:srgbClr val="005E77"/>
              </a:buClr>
              <a:buSzPts val="1900"/>
              <a:buFont typeface="Arial"/>
              <a:buNone/>
            </a:pPr>
            <a:endParaRPr sz="1900">
              <a:solidFill>
                <a:srgbClr val="2E5E73"/>
              </a:solidFill>
              <a:latin typeface="Roboto"/>
              <a:ea typeface="Roboto"/>
              <a:cs typeface="Roboto"/>
              <a:sym typeface="Roboto"/>
            </a:endParaRPr>
          </a:p>
        </p:txBody>
      </p:sp>
      <p:sp>
        <p:nvSpPr>
          <p:cNvPr id="633" name="Google Shape;633;p63"/>
          <p:cNvSpPr/>
          <p:nvPr/>
        </p:nvSpPr>
        <p:spPr>
          <a:xfrm>
            <a:off x="1780633" y="5008399"/>
            <a:ext cx="9488100" cy="648300"/>
          </a:xfrm>
          <a:prstGeom prst="roundRect">
            <a:avLst>
              <a:gd name="adj" fmla="val 16667"/>
            </a:avLst>
          </a:prstGeom>
          <a:solidFill>
            <a:srgbClr val="F2F2F2"/>
          </a:solidFill>
          <a:ln>
            <a:noFill/>
          </a:ln>
        </p:spPr>
        <p:txBody>
          <a:bodyPr spcFirstLastPara="1" wrap="square" lIns="182875" tIns="121900" rIns="121900" bIns="121900" anchor="ctr" anchorCtr="0">
            <a:noAutofit/>
          </a:bodyPr>
          <a:lstStyle/>
          <a:p>
            <a:pPr marL="0" lvl="0" indent="0" algn="l" rtl="0">
              <a:spcBef>
                <a:spcPts val="0"/>
              </a:spcBef>
              <a:spcAft>
                <a:spcPts val="0"/>
              </a:spcAft>
              <a:buClr>
                <a:srgbClr val="005E77"/>
              </a:buClr>
              <a:buSzPts val="1900"/>
              <a:buFont typeface="Arial"/>
              <a:buNone/>
            </a:pPr>
            <a:endParaRPr sz="1900">
              <a:solidFill>
                <a:srgbClr val="2E5E73"/>
              </a:solidFill>
              <a:latin typeface="Roboto"/>
              <a:ea typeface="Roboto"/>
              <a:cs typeface="Roboto"/>
              <a:sym typeface="Roboto"/>
            </a:endParaRPr>
          </a:p>
        </p:txBody>
      </p:sp>
      <p:sp>
        <p:nvSpPr>
          <p:cNvPr id="634" name="Google Shape;634;p63"/>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635" name="Google Shape;635;p63"/>
          <p:cNvSpPr txBox="1">
            <a:spLocks noGrp="1"/>
          </p:cNvSpPr>
          <p:nvPr>
            <p:ph type="subTitle" idx="1"/>
          </p:nvPr>
        </p:nvSpPr>
        <p:spPr>
          <a:xfrm>
            <a:off x="1805867" y="1505567"/>
            <a:ext cx="9488100" cy="648300"/>
          </a:xfrm>
          <a:prstGeom prst="rect">
            <a:avLst/>
          </a:prstGeom>
        </p:spPr>
        <p:txBody>
          <a:bodyPr spcFirstLastPara="1" wrap="square" lIns="121900" tIns="121900" rIns="121900" bIns="121900" anchor="ctr"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36" name="Google Shape;636;p63"/>
          <p:cNvSpPr txBox="1">
            <a:spLocks noGrp="1"/>
          </p:cNvSpPr>
          <p:nvPr>
            <p:ph type="subTitle" idx="2"/>
          </p:nvPr>
        </p:nvSpPr>
        <p:spPr>
          <a:xfrm>
            <a:off x="1805867" y="2383833"/>
            <a:ext cx="9488100" cy="648300"/>
          </a:xfrm>
          <a:prstGeom prst="rect">
            <a:avLst/>
          </a:prstGeom>
        </p:spPr>
        <p:txBody>
          <a:bodyPr spcFirstLastPara="1" wrap="square" lIns="121900" tIns="121900" rIns="121900" bIns="121900" anchor="ctr"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37" name="Google Shape;637;p63"/>
          <p:cNvSpPr txBox="1">
            <a:spLocks noGrp="1"/>
          </p:cNvSpPr>
          <p:nvPr>
            <p:ph type="subTitle" idx="3"/>
          </p:nvPr>
        </p:nvSpPr>
        <p:spPr>
          <a:xfrm>
            <a:off x="1805867" y="3259550"/>
            <a:ext cx="9488100" cy="648300"/>
          </a:xfrm>
          <a:prstGeom prst="rect">
            <a:avLst/>
          </a:prstGeom>
        </p:spPr>
        <p:txBody>
          <a:bodyPr spcFirstLastPara="1" wrap="square" lIns="121900" tIns="121900" rIns="121900" bIns="121900" anchor="ctr"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38" name="Google Shape;638;p63"/>
          <p:cNvSpPr txBox="1">
            <a:spLocks noGrp="1"/>
          </p:cNvSpPr>
          <p:nvPr>
            <p:ph type="subTitle" idx="4"/>
          </p:nvPr>
        </p:nvSpPr>
        <p:spPr>
          <a:xfrm>
            <a:off x="1805867" y="4137817"/>
            <a:ext cx="9488100" cy="648300"/>
          </a:xfrm>
          <a:prstGeom prst="rect">
            <a:avLst/>
          </a:prstGeom>
        </p:spPr>
        <p:txBody>
          <a:bodyPr spcFirstLastPara="1" wrap="square" lIns="121900" tIns="121900" rIns="121900" bIns="121900" anchor="ctr"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39" name="Google Shape;639;p63"/>
          <p:cNvSpPr txBox="1">
            <a:spLocks noGrp="1"/>
          </p:cNvSpPr>
          <p:nvPr>
            <p:ph type="subTitle" idx="5"/>
          </p:nvPr>
        </p:nvSpPr>
        <p:spPr>
          <a:xfrm>
            <a:off x="1805867" y="5013550"/>
            <a:ext cx="9488100" cy="648300"/>
          </a:xfrm>
          <a:prstGeom prst="rect">
            <a:avLst/>
          </a:prstGeom>
        </p:spPr>
        <p:txBody>
          <a:bodyPr spcFirstLastPara="1" wrap="square" lIns="121900" tIns="121900" rIns="121900" bIns="121900" anchor="ctr"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40" name="Google Shape;640;p63"/>
          <p:cNvSpPr txBox="1">
            <a:spLocks noGrp="1"/>
          </p:cNvSpPr>
          <p:nvPr>
            <p:ph type="title" idx="6"/>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Alternative Numbered Slide 1-4">
  <p:cSld name="CUSTOM_11_1_1_2_2">
    <p:spTree>
      <p:nvGrpSpPr>
        <p:cNvPr id="1" name="Shape 641"/>
        <p:cNvGrpSpPr/>
        <p:nvPr/>
      </p:nvGrpSpPr>
      <p:grpSpPr>
        <a:xfrm>
          <a:off x="0" y="0"/>
          <a:ext cx="0" cy="0"/>
          <a:chOff x="0" y="0"/>
          <a:chExt cx="0" cy="0"/>
        </a:xfrm>
      </p:grpSpPr>
      <p:grpSp>
        <p:nvGrpSpPr>
          <p:cNvPr id="642" name="Google Shape;642;p64"/>
          <p:cNvGrpSpPr/>
          <p:nvPr/>
        </p:nvGrpSpPr>
        <p:grpSpPr>
          <a:xfrm>
            <a:off x="586818" y="1515784"/>
            <a:ext cx="1035841" cy="648384"/>
            <a:chOff x="457200" y="1466425"/>
            <a:chExt cx="776900" cy="486300"/>
          </a:xfrm>
        </p:grpSpPr>
        <p:sp>
          <p:nvSpPr>
            <p:cNvPr id="643" name="Google Shape;643;p64"/>
            <p:cNvSpPr/>
            <p:nvPr/>
          </p:nvSpPr>
          <p:spPr>
            <a:xfrm>
              <a:off x="457200" y="1466425"/>
              <a:ext cx="695400" cy="486300"/>
            </a:xfrm>
            <a:prstGeom prst="roundRect">
              <a:avLst>
                <a:gd name="adj" fmla="val 16667"/>
              </a:avLst>
            </a:prstGeom>
            <a:solidFill>
              <a:srgbClr val="FCB912"/>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dk2"/>
                  </a:solidFill>
                  <a:latin typeface="Roboto Light"/>
                  <a:ea typeface="Roboto Light"/>
                  <a:cs typeface="Roboto Light"/>
                  <a:sym typeface="Roboto Light"/>
                </a:rPr>
                <a:t>01</a:t>
              </a:r>
              <a:endParaRPr sz="4000" b="0" i="0" u="none" strike="noStrike" cap="none">
                <a:solidFill>
                  <a:schemeClr val="dk2"/>
                </a:solidFill>
                <a:latin typeface="Roboto Light"/>
                <a:ea typeface="Roboto Light"/>
                <a:cs typeface="Roboto Light"/>
                <a:sym typeface="Roboto Light"/>
              </a:endParaRPr>
            </a:p>
          </p:txBody>
        </p:sp>
        <p:sp>
          <p:nvSpPr>
            <p:cNvPr id="644" name="Google Shape;644;p64"/>
            <p:cNvSpPr/>
            <p:nvPr/>
          </p:nvSpPr>
          <p:spPr>
            <a:xfrm rot="5400000">
              <a:off x="973100" y="1624950"/>
              <a:ext cx="333375" cy="188625"/>
            </a:xfrm>
            <a:prstGeom prst="flowChartExtract">
              <a:avLst/>
            </a:prstGeom>
            <a:solidFill>
              <a:srgbClr val="FCB91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Light"/>
                <a:ea typeface="Roboto Light"/>
                <a:cs typeface="Roboto Light"/>
                <a:sym typeface="Roboto Light"/>
              </a:endParaRPr>
            </a:p>
          </p:txBody>
        </p:sp>
      </p:grpSp>
      <p:grpSp>
        <p:nvGrpSpPr>
          <p:cNvPr id="645" name="Google Shape;645;p64"/>
          <p:cNvGrpSpPr/>
          <p:nvPr/>
        </p:nvGrpSpPr>
        <p:grpSpPr>
          <a:xfrm>
            <a:off x="586818" y="2388924"/>
            <a:ext cx="1035841" cy="648384"/>
            <a:chOff x="457200" y="1466425"/>
            <a:chExt cx="776900" cy="486300"/>
          </a:xfrm>
        </p:grpSpPr>
        <p:sp>
          <p:nvSpPr>
            <p:cNvPr id="646" name="Google Shape;646;p64"/>
            <p:cNvSpPr/>
            <p:nvPr/>
          </p:nvSpPr>
          <p:spPr>
            <a:xfrm>
              <a:off x="457200" y="1466425"/>
              <a:ext cx="695400" cy="486300"/>
            </a:xfrm>
            <a:prstGeom prst="roundRect">
              <a:avLst>
                <a:gd name="adj" fmla="val 16667"/>
              </a:avLst>
            </a:prstGeom>
            <a:solidFill>
              <a:srgbClr val="082D49"/>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FFFFFF"/>
                  </a:solidFill>
                  <a:latin typeface="Roboto Light"/>
                  <a:ea typeface="Roboto Light"/>
                  <a:cs typeface="Roboto Light"/>
                  <a:sym typeface="Roboto Light"/>
                </a:rPr>
                <a:t>02</a:t>
              </a:r>
              <a:endParaRPr sz="4000" b="0" i="0" u="none" strike="noStrike" cap="none">
                <a:solidFill>
                  <a:srgbClr val="FFFFFF"/>
                </a:solidFill>
                <a:latin typeface="Roboto Light"/>
                <a:ea typeface="Roboto Light"/>
                <a:cs typeface="Roboto Light"/>
                <a:sym typeface="Roboto Light"/>
              </a:endParaRPr>
            </a:p>
          </p:txBody>
        </p:sp>
        <p:sp>
          <p:nvSpPr>
            <p:cNvPr id="647" name="Google Shape;647;p64"/>
            <p:cNvSpPr/>
            <p:nvPr/>
          </p:nvSpPr>
          <p:spPr>
            <a:xfrm rot="5400000">
              <a:off x="973100" y="1624950"/>
              <a:ext cx="333375" cy="188625"/>
            </a:xfrm>
            <a:prstGeom prst="flowChartExtract">
              <a:avLst/>
            </a:prstGeom>
            <a:solidFill>
              <a:srgbClr val="082D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Light"/>
                <a:ea typeface="Roboto Light"/>
                <a:cs typeface="Roboto Light"/>
                <a:sym typeface="Roboto Light"/>
              </a:endParaRPr>
            </a:p>
          </p:txBody>
        </p:sp>
      </p:grpSp>
      <p:grpSp>
        <p:nvGrpSpPr>
          <p:cNvPr id="648" name="Google Shape;648;p64"/>
          <p:cNvGrpSpPr/>
          <p:nvPr/>
        </p:nvGrpSpPr>
        <p:grpSpPr>
          <a:xfrm>
            <a:off x="586818" y="3262064"/>
            <a:ext cx="1035841" cy="648384"/>
            <a:chOff x="457200" y="1466425"/>
            <a:chExt cx="776900" cy="486300"/>
          </a:xfrm>
        </p:grpSpPr>
        <p:sp>
          <p:nvSpPr>
            <p:cNvPr id="649" name="Google Shape;649;p64"/>
            <p:cNvSpPr/>
            <p:nvPr/>
          </p:nvSpPr>
          <p:spPr>
            <a:xfrm>
              <a:off x="457200" y="1466425"/>
              <a:ext cx="695400" cy="486300"/>
            </a:xfrm>
            <a:prstGeom prst="roundRect">
              <a:avLst>
                <a:gd name="adj" fmla="val 16667"/>
              </a:avLst>
            </a:prstGeom>
            <a:solidFill>
              <a:srgbClr val="0077DB"/>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FFFFFF"/>
                  </a:solidFill>
                  <a:latin typeface="Roboto Light"/>
                  <a:ea typeface="Roboto Light"/>
                  <a:cs typeface="Roboto Light"/>
                  <a:sym typeface="Roboto Light"/>
                </a:rPr>
                <a:t>03</a:t>
              </a:r>
              <a:endParaRPr sz="4000" b="0" i="0" u="none" strike="noStrike" cap="none">
                <a:solidFill>
                  <a:srgbClr val="FFFFFF"/>
                </a:solidFill>
                <a:latin typeface="Roboto Light"/>
                <a:ea typeface="Roboto Light"/>
                <a:cs typeface="Roboto Light"/>
                <a:sym typeface="Roboto Light"/>
              </a:endParaRPr>
            </a:p>
          </p:txBody>
        </p:sp>
        <p:sp>
          <p:nvSpPr>
            <p:cNvPr id="650" name="Google Shape;650;p64"/>
            <p:cNvSpPr/>
            <p:nvPr/>
          </p:nvSpPr>
          <p:spPr>
            <a:xfrm rot="5400000">
              <a:off x="973100" y="1624950"/>
              <a:ext cx="333375" cy="188625"/>
            </a:xfrm>
            <a:prstGeom prst="flowChartExtract">
              <a:avLst/>
            </a:prstGeom>
            <a:solidFill>
              <a:srgbClr val="0077DB"/>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Light"/>
                <a:ea typeface="Roboto Light"/>
                <a:cs typeface="Roboto Light"/>
                <a:sym typeface="Roboto Light"/>
              </a:endParaRPr>
            </a:p>
          </p:txBody>
        </p:sp>
      </p:grpSp>
      <p:grpSp>
        <p:nvGrpSpPr>
          <p:cNvPr id="651" name="Google Shape;651;p64"/>
          <p:cNvGrpSpPr/>
          <p:nvPr/>
        </p:nvGrpSpPr>
        <p:grpSpPr>
          <a:xfrm>
            <a:off x="586818" y="4135204"/>
            <a:ext cx="1035841" cy="648384"/>
            <a:chOff x="457200" y="1466425"/>
            <a:chExt cx="776900" cy="486300"/>
          </a:xfrm>
        </p:grpSpPr>
        <p:sp>
          <p:nvSpPr>
            <p:cNvPr id="652" name="Google Shape;652;p64"/>
            <p:cNvSpPr/>
            <p:nvPr/>
          </p:nvSpPr>
          <p:spPr>
            <a:xfrm>
              <a:off x="457200" y="1466425"/>
              <a:ext cx="695400" cy="486300"/>
            </a:xfrm>
            <a:prstGeom prst="roundRect">
              <a:avLst>
                <a:gd name="adj" fmla="val 16667"/>
              </a:avLst>
            </a:prstGeom>
            <a:solidFill>
              <a:srgbClr val="00C7CC"/>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dk2"/>
                  </a:solidFill>
                  <a:latin typeface="Roboto Light"/>
                  <a:ea typeface="Roboto Light"/>
                  <a:cs typeface="Roboto Light"/>
                  <a:sym typeface="Roboto Light"/>
                </a:rPr>
                <a:t>04</a:t>
              </a:r>
              <a:endParaRPr sz="4000" b="0" i="0" u="none" strike="noStrike" cap="none">
                <a:solidFill>
                  <a:schemeClr val="dk2"/>
                </a:solidFill>
                <a:latin typeface="Roboto Light"/>
                <a:ea typeface="Roboto Light"/>
                <a:cs typeface="Roboto Light"/>
                <a:sym typeface="Roboto Light"/>
              </a:endParaRPr>
            </a:p>
          </p:txBody>
        </p:sp>
        <p:sp>
          <p:nvSpPr>
            <p:cNvPr id="653" name="Google Shape;653;p64"/>
            <p:cNvSpPr/>
            <p:nvPr/>
          </p:nvSpPr>
          <p:spPr>
            <a:xfrm rot="5400000">
              <a:off x="973100" y="1624950"/>
              <a:ext cx="333375" cy="188625"/>
            </a:xfrm>
            <a:prstGeom prst="flowChartExtract">
              <a:avLst/>
            </a:prstGeom>
            <a:solidFill>
              <a:srgbClr val="00C7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Light"/>
                <a:ea typeface="Roboto Light"/>
                <a:cs typeface="Roboto Light"/>
                <a:sym typeface="Roboto Light"/>
              </a:endParaRPr>
            </a:p>
          </p:txBody>
        </p:sp>
      </p:grpSp>
      <p:sp>
        <p:nvSpPr>
          <p:cNvPr id="654" name="Google Shape;654;p64"/>
          <p:cNvSpPr/>
          <p:nvPr/>
        </p:nvSpPr>
        <p:spPr>
          <a:xfrm>
            <a:off x="1780633" y="1515833"/>
            <a:ext cx="9488100" cy="648300"/>
          </a:xfrm>
          <a:prstGeom prst="roundRect">
            <a:avLst>
              <a:gd name="adj" fmla="val 16667"/>
            </a:avLst>
          </a:prstGeom>
          <a:solidFill>
            <a:srgbClr val="F2F2F2"/>
          </a:solidFill>
          <a:ln>
            <a:noFill/>
          </a:ln>
        </p:spPr>
        <p:txBody>
          <a:bodyPr spcFirstLastPara="1" wrap="square" lIns="182875"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2E5E73"/>
              </a:solidFill>
              <a:latin typeface="Roboto"/>
              <a:ea typeface="Roboto"/>
              <a:cs typeface="Roboto"/>
              <a:sym typeface="Roboto"/>
            </a:endParaRPr>
          </a:p>
        </p:txBody>
      </p:sp>
      <p:sp>
        <p:nvSpPr>
          <p:cNvPr id="655" name="Google Shape;655;p64"/>
          <p:cNvSpPr/>
          <p:nvPr/>
        </p:nvSpPr>
        <p:spPr>
          <a:xfrm>
            <a:off x="1780633" y="2388975"/>
            <a:ext cx="9488100" cy="648300"/>
          </a:xfrm>
          <a:prstGeom prst="roundRect">
            <a:avLst>
              <a:gd name="adj" fmla="val 16667"/>
            </a:avLst>
          </a:prstGeom>
          <a:solidFill>
            <a:srgbClr val="F2F2F2"/>
          </a:solidFill>
          <a:ln>
            <a:noFill/>
          </a:ln>
        </p:spPr>
        <p:txBody>
          <a:bodyPr spcFirstLastPara="1" wrap="square" lIns="182875" tIns="121900" rIns="121900" bIns="121900" anchor="ctr" anchorCtr="0">
            <a:noAutofit/>
          </a:bodyPr>
          <a:lstStyle/>
          <a:p>
            <a:pPr marL="0" lvl="0" indent="0" algn="l" rtl="0">
              <a:spcBef>
                <a:spcPts val="0"/>
              </a:spcBef>
              <a:spcAft>
                <a:spcPts val="0"/>
              </a:spcAft>
              <a:buClr>
                <a:srgbClr val="005E77"/>
              </a:buClr>
              <a:buSzPts val="1900"/>
              <a:buFont typeface="Arial"/>
              <a:buNone/>
            </a:pPr>
            <a:endParaRPr sz="1900">
              <a:solidFill>
                <a:srgbClr val="2E5E73"/>
              </a:solidFill>
              <a:latin typeface="Roboto"/>
              <a:ea typeface="Roboto"/>
              <a:cs typeface="Roboto"/>
              <a:sym typeface="Roboto"/>
            </a:endParaRPr>
          </a:p>
        </p:txBody>
      </p:sp>
      <p:sp>
        <p:nvSpPr>
          <p:cNvPr id="656" name="Google Shape;656;p64"/>
          <p:cNvSpPr/>
          <p:nvPr/>
        </p:nvSpPr>
        <p:spPr>
          <a:xfrm>
            <a:off x="1780633" y="3262116"/>
            <a:ext cx="9488100" cy="648300"/>
          </a:xfrm>
          <a:prstGeom prst="roundRect">
            <a:avLst>
              <a:gd name="adj" fmla="val 16667"/>
            </a:avLst>
          </a:prstGeom>
          <a:solidFill>
            <a:srgbClr val="F2F2F2"/>
          </a:solidFill>
          <a:ln>
            <a:noFill/>
          </a:ln>
        </p:spPr>
        <p:txBody>
          <a:bodyPr spcFirstLastPara="1" wrap="square" lIns="182875" tIns="121900" rIns="121900" bIns="121900" anchor="ctr" anchorCtr="0">
            <a:noAutofit/>
          </a:bodyPr>
          <a:lstStyle/>
          <a:p>
            <a:pPr marL="0" lvl="0" indent="0" algn="l" rtl="0">
              <a:spcBef>
                <a:spcPts val="0"/>
              </a:spcBef>
              <a:spcAft>
                <a:spcPts val="0"/>
              </a:spcAft>
              <a:buClr>
                <a:srgbClr val="005E77"/>
              </a:buClr>
              <a:buSzPts val="1900"/>
              <a:buFont typeface="Arial"/>
              <a:buNone/>
            </a:pPr>
            <a:endParaRPr sz="1900">
              <a:solidFill>
                <a:srgbClr val="2E5E73"/>
              </a:solidFill>
              <a:latin typeface="Roboto"/>
              <a:ea typeface="Roboto"/>
              <a:cs typeface="Roboto"/>
              <a:sym typeface="Roboto"/>
            </a:endParaRPr>
          </a:p>
        </p:txBody>
      </p:sp>
      <p:sp>
        <p:nvSpPr>
          <p:cNvPr id="657" name="Google Shape;657;p64"/>
          <p:cNvSpPr/>
          <p:nvPr/>
        </p:nvSpPr>
        <p:spPr>
          <a:xfrm>
            <a:off x="1780633" y="4135258"/>
            <a:ext cx="9488100" cy="648300"/>
          </a:xfrm>
          <a:prstGeom prst="roundRect">
            <a:avLst>
              <a:gd name="adj" fmla="val 16667"/>
            </a:avLst>
          </a:prstGeom>
          <a:solidFill>
            <a:srgbClr val="F2F2F2"/>
          </a:solidFill>
          <a:ln>
            <a:noFill/>
          </a:ln>
        </p:spPr>
        <p:txBody>
          <a:bodyPr spcFirstLastPara="1" wrap="square" lIns="182875" tIns="121900" rIns="121900" bIns="121900" anchor="ctr" anchorCtr="0">
            <a:noAutofit/>
          </a:bodyPr>
          <a:lstStyle/>
          <a:p>
            <a:pPr marL="0" lvl="0" indent="0" algn="l" rtl="0">
              <a:spcBef>
                <a:spcPts val="0"/>
              </a:spcBef>
              <a:spcAft>
                <a:spcPts val="0"/>
              </a:spcAft>
              <a:buClr>
                <a:srgbClr val="005E77"/>
              </a:buClr>
              <a:buSzPts val="1900"/>
              <a:buFont typeface="Arial"/>
              <a:buNone/>
            </a:pPr>
            <a:endParaRPr sz="1900">
              <a:solidFill>
                <a:srgbClr val="2E5E73"/>
              </a:solidFill>
              <a:latin typeface="Roboto"/>
              <a:ea typeface="Roboto"/>
              <a:cs typeface="Roboto"/>
              <a:sym typeface="Roboto"/>
            </a:endParaRPr>
          </a:p>
        </p:txBody>
      </p:sp>
      <p:sp>
        <p:nvSpPr>
          <p:cNvPr id="658" name="Google Shape;658;p64"/>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659" name="Google Shape;659;p64"/>
          <p:cNvSpPr txBox="1">
            <a:spLocks noGrp="1"/>
          </p:cNvSpPr>
          <p:nvPr>
            <p:ph type="subTitle" idx="1"/>
          </p:nvPr>
        </p:nvSpPr>
        <p:spPr>
          <a:xfrm>
            <a:off x="1805867" y="1505567"/>
            <a:ext cx="9488100" cy="648300"/>
          </a:xfrm>
          <a:prstGeom prst="rect">
            <a:avLst/>
          </a:prstGeom>
        </p:spPr>
        <p:txBody>
          <a:bodyPr spcFirstLastPara="1" wrap="square" lIns="121900" tIns="121900" rIns="121900" bIns="121900" anchor="ctr"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60" name="Google Shape;660;p64"/>
          <p:cNvSpPr txBox="1">
            <a:spLocks noGrp="1"/>
          </p:cNvSpPr>
          <p:nvPr>
            <p:ph type="subTitle" idx="2"/>
          </p:nvPr>
        </p:nvSpPr>
        <p:spPr>
          <a:xfrm>
            <a:off x="1805867" y="2383833"/>
            <a:ext cx="9488100" cy="648300"/>
          </a:xfrm>
          <a:prstGeom prst="rect">
            <a:avLst/>
          </a:prstGeom>
        </p:spPr>
        <p:txBody>
          <a:bodyPr spcFirstLastPara="1" wrap="square" lIns="121900" tIns="121900" rIns="121900" bIns="121900" anchor="ctr"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61" name="Google Shape;661;p64"/>
          <p:cNvSpPr txBox="1">
            <a:spLocks noGrp="1"/>
          </p:cNvSpPr>
          <p:nvPr>
            <p:ph type="subTitle" idx="3"/>
          </p:nvPr>
        </p:nvSpPr>
        <p:spPr>
          <a:xfrm>
            <a:off x="1805867" y="3259550"/>
            <a:ext cx="9488100" cy="648300"/>
          </a:xfrm>
          <a:prstGeom prst="rect">
            <a:avLst/>
          </a:prstGeom>
        </p:spPr>
        <p:txBody>
          <a:bodyPr spcFirstLastPara="1" wrap="square" lIns="121900" tIns="121900" rIns="121900" bIns="121900" anchor="ctr"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62" name="Google Shape;662;p64"/>
          <p:cNvSpPr txBox="1">
            <a:spLocks noGrp="1"/>
          </p:cNvSpPr>
          <p:nvPr>
            <p:ph type="subTitle" idx="4"/>
          </p:nvPr>
        </p:nvSpPr>
        <p:spPr>
          <a:xfrm>
            <a:off x="1805867" y="4137817"/>
            <a:ext cx="9488100" cy="648300"/>
          </a:xfrm>
          <a:prstGeom prst="rect">
            <a:avLst/>
          </a:prstGeom>
        </p:spPr>
        <p:txBody>
          <a:bodyPr spcFirstLastPara="1" wrap="square" lIns="121900" tIns="121900" rIns="121900" bIns="121900" anchor="ctr"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63" name="Google Shape;663;p64"/>
          <p:cNvSpPr txBox="1">
            <a:spLocks noGrp="1"/>
          </p:cNvSpPr>
          <p:nvPr>
            <p:ph type="title" idx="5"/>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Alternative Numbered Slide 1-3">
  <p:cSld name="CUSTOM_11_1_1_2_1">
    <p:spTree>
      <p:nvGrpSpPr>
        <p:cNvPr id="1" name="Shape 664"/>
        <p:cNvGrpSpPr/>
        <p:nvPr/>
      </p:nvGrpSpPr>
      <p:grpSpPr>
        <a:xfrm>
          <a:off x="0" y="0"/>
          <a:ext cx="0" cy="0"/>
          <a:chOff x="0" y="0"/>
          <a:chExt cx="0" cy="0"/>
        </a:xfrm>
      </p:grpSpPr>
      <p:sp>
        <p:nvSpPr>
          <p:cNvPr id="665" name="Google Shape;665;p65"/>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666" name="Google Shape;666;p65"/>
          <p:cNvSpPr/>
          <p:nvPr/>
        </p:nvSpPr>
        <p:spPr>
          <a:xfrm>
            <a:off x="1803400" y="1515833"/>
            <a:ext cx="10022700" cy="8283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667" name="Google Shape;667;p65"/>
          <p:cNvGrpSpPr/>
          <p:nvPr/>
        </p:nvGrpSpPr>
        <p:grpSpPr>
          <a:xfrm>
            <a:off x="609585" y="1515771"/>
            <a:ext cx="1035826" cy="828379"/>
            <a:chOff x="457200" y="1378813"/>
            <a:chExt cx="776889" cy="621300"/>
          </a:xfrm>
        </p:grpSpPr>
        <p:sp>
          <p:nvSpPr>
            <p:cNvPr id="668" name="Google Shape;668;p65"/>
            <p:cNvSpPr/>
            <p:nvPr/>
          </p:nvSpPr>
          <p:spPr>
            <a:xfrm>
              <a:off x="457200" y="1378813"/>
              <a:ext cx="695400" cy="621300"/>
            </a:xfrm>
            <a:prstGeom prst="roundRect">
              <a:avLst>
                <a:gd name="adj" fmla="val 16667"/>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i="0" u="none" strike="noStrike" cap="none">
                  <a:solidFill>
                    <a:schemeClr val="dk2"/>
                  </a:solidFill>
                  <a:latin typeface="Roboto Light"/>
                  <a:ea typeface="Roboto Light"/>
                  <a:cs typeface="Roboto Light"/>
                  <a:sym typeface="Roboto Light"/>
                </a:rPr>
                <a:t>01</a:t>
              </a:r>
              <a:endParaRPr sz="4000" i="0" u="none" strike="noStrike" cap="none">
                <a:solidFill>
                  <a:schemeClr val="dk2"/>
                </a:solidFill>
                <a:latin typeface="Roboto Light"/>
                <a:ea typeface="Roboto Light"/>
                <a:cs typeface="Roboto Light"/>
                <a:sym typeface="Roboto Light"/>
              </a:endParaRPr>
            </a:p>
          </p:txBody>
        </p:sp>
        <p:sp>
          <p:nvSpPr>
            <p:cNvPr id="669" name="Google Shape;669;p65"/>
            <p:cNvSpPr/>
            <p:nvPr/>
          </p:nvSpPr>
          <p:spPr>
            <a:xfrm rot="5400000">
              <a:off x="969614" y="1607625"/>
              <a:ext cx="340325" cy="188625"/>
            </a:xfrm>
            <a:prstGeom prst="flowChartExtra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i="0" u="none" strike="noStrike" cap="none">
                <a:solidFill>
                  <a:srgbClr val="FFFFFF"/>
                </a:solidFill>
                <a:latin typeface="Roboto Light"/>
                <a:ea typeface="Roboto Light"/>
                <a:cs typeface="Roboto Light"/>
                <a:sym typeface="Roboto Light"/>
              </a:endParaRPr>
            </a:p>
          </p:txBody>
        </p:sp>
      </p:grpSp>
      <p:grpSp>
        <p:nvGrpSpPr>
          <p:cNvPr id="670" name="Google Shape;670;p65"/>
          <p:cNvGrpSpPr/>
          <p:nvPr/>
        </p:nvGrpSpPr>
        <p:grpSpPr>
          <a:xfrm>
            <a:off x="609585" y="2648987"/>
            <a:ext cx="1035826" cy="828379"/>
            <a:chOff x="457200" y="1378813"/>
            <a:chExt cx="776889" cy="621300"/>
          </a:xfrm>
        </p:grpSpPr>
        <p:sp>
          <p:nvSpPr>
            <p:cNvPr id="671" name="Google Shape;671;p65"/>
            <p:cNvSpPr/>
            <p:nvPr/>
          </p:nvSpPr>
          <p:spPr>
            <a:xfrm>
              <a:off x="457200" y="1378813"/>
              <a:ext cx="695400" cy="621300"/>
            </a:xfrm>
            <a:prstGeom prst="roundRect">
              <a:avLst>
                <a:gd name="adj" fmla="val 16667"/>
              </a:avLst>
            </a:prstGeom>
            <a:solidFill>
              <a:schemeClr val="dk2"/>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i="0" u="none" strike="noStrike" cap="none">
                  <a:solidFill>
                    <a:srgbClr val="FFFFFF"/>
                  </a:solidFill>
                  <a:latin typeface="Roboto Light"/>
                  <a:ea typeface="Roboto Light"/>
                  <a:cs typeface="Roboto Light"/>
                  <a:sym typeface="Roboto Light"/>
                </a:rPr>
                <a:t>02</a:t>
              </a:r>
              <a:endParaRPr sz="4000" i="0" u="none" strike="noStrike" cap="none">
                <a:solidFill>
                  <a:srgbClr val="FFFFFF"/>
                </a:solidFill>
                <a:latin typeface="Roboto Light"/>
                <a:ea typeface="Roboto Light"/>
                <a:cs typeface="Roboto Light"/>
                <a:sym typeface="Roboto Light"/>
              </a:endParaRPr>
            </a:p>
          </p:txBody>
        </p:sp>
        <p:sp>
          <p:nvSpPr>
            <p:cNvPr id="672" name="Google Shape;672;p65"/>
            <p:cNvSpPr/>
            <p:nvPr/>
          </p:nvSpPr>
          <p:spPr>
            <a:xfrm rot="5400000">
              <a:off x="969614" y="1607625"/>
              <a:ext cx="340325" cy="188625"/>
            </a:xfrm>
            <a:prstGeom prst="flowChartExtra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i="0" u="none" strike="noStrike" cap="none">
                <a:solidFill>
                  <a:srgbClr val="FFFFFF"/>
                </a:solidFill>
                <a:latin typeface="Roboto Light"/>
                <a:ea typeface="Roboto Light"/>
                <a:cs typeface="Roboto Light"/>
                <a:sym typeface="Roboto Light"/>
              </a:endParaRPr>
            </a:p>
          </p:txBody>
        </p:sp>
      </p:grpSp>
      <p:grpSp>
        <p:nvGrpSpPr>
          <p:cNvPr id="673" name="Google Shape;673;p65"/>
          <p:cNvGrpSpPr/>
          <p:nvPr/>
        </p:nvGrpSpPr>
        <p:grpSpPr>
          <a:xfrm>
            <a:off x="609585" y="3775821"/>
            <a:ext cx="1035826" cy="828379"/>
            <a:chOff x="457200" y="1378813"/>
            <a:chExt cx="776889" cy="621300"/>
          </a:xfrm>
        </p:grpSpPr>
        <p:sp>
          <p:nvSpPr>
            <p:cNvPr id="674" name="Google Shape;674;p65"/>
            <p:cNvSpPr/>
            <p:nvPr/>
          </p:nvSpPr>
          <p:spPr>
            <a:xfrm>
              <a:off x="457200" y="1378813"/>
              <a:ext cx="695400" cy="621300"/>
            </a:xfrm>
            <a:prstGeom prst="roundRect">
              <a:avLst>
                <a:gd name="adj" fmla="val 16667"/>
              </a:avLst>
            </a:prstGeom>
            <a:solidFill>
              <a:srgbClr val="1475D4"/>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i="0" u="none" strike="noStrike" cap="none">
                  <a:solidFill>
                    <a:srgbClr val="FFFFFF"/>
                  </a:solidFill>
                  <a:latin typeface="Roboto Light"/>
                  <a:ea typeface="Roboto Light"/>
                  <a:cs typeface="Roboto Light"/>
                  <a:sym typeface="Roboto Light"/>
                </a:rPr>
                <a:t>03</a:t>
              </a:r>
              <a:endParaRPr sz="4000" i="0" u="none" strike="noStrike" cap="none">
                <a:solidFill>
                  <a:srgbClr val="FFFFFF"/>
                </a:solidFill>
                <a:latin typeface="Roboto Light"/>
                <a:ea typeface="Roboto Light"/>
                <a:cs typeface="Roboto Light"/>
                <a:sym typeface="Roboto Light"/>
              </a:endParaRPr>
            </a:p>
          </p:txBody>
        </p:sp>
        <p:sp>
          <p:nvSpPr>
            <p:cNvPr id="675" name="Google Shape;675;p65"/>
            <p:cNvSpPr/>
            <p:nvPr/>
          </p:nvSpPr>
          <p:spPr>
            <a:xfrm rot="5400000">
              <a:off x="969614" y="1607625"/>
              <a:ext cx="340325" cy="188625"/>
            </a:xfrm>
            <a:prstGeom prst="flowChartExtract">
              <a:avLst/>
            </a:prstGeom>
            <a:solidFill>
              <a:srgbClr val="1475D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i="0" u="none" strike="noStrike" cap="none">
                <a:solidFill>
                  <a:srgbClr val="FFFFFF"/>
                </a:solidFill>
                <a:latin typeface="Roboto Light"/>
                <a:ea typeface="Roboto Light"/>
                <a:cs typeface="Roboto Light"/>
                <a:sym typeface="Roboto Light"/>
              </a:endParaRPr>
            </a:p>
          </p:txBody>
        </p:sp>
      </p:grpSp>
      <p:sp>
        <p:nvSpPr>
          <p:cNvPr id="676" name="Google Shape;676;p65"/>
          <p:cNvSpPr/>
          <p:nvPr/>
        </p:nvSpPr>
        <p:spPr>
          <a:xfrm>
            <a:off x="1803400" y="2652248"/>
            <a:ext cx="10022700" cy="8283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77" name="Google Shape;677;p65"/>
          <p:cNvSpPr/>
          <p:nvPr/>
        </p:nvSpPr>
        <p:spPr>
          <a:xfrm>
            <a:off x="1803400" y="3775867"/>
            <a:ext cx="10022700" cy="8283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78" name="Google Shape;678;p65"/>
          <p:cNvSpPr txBox="1"/>
          <p:nvPr/>
        </p:nvSpPr>
        <p:spPr>
          <a:xfrm>
            <a:off x="-16400" y="1572344"/>
            <a:ext cx="12224700" cy="809100"/>
          </a:xfrm>
          <a:prstGeom prst="rect">
            <a:avLst/>
          </a:prstGeom>
          <a:noFill/>
          <a:ln>
            <a:noFill/>
          </a:ln>
        </p:spPr>
        <p:txBody>
          <a:bodyPr spcFirstLastPara="1" wrap="square" lIns="2072625" tIns="0" rIns="609600" bIns="0" anchor="ctr" anchorCtr="0">
            <a:noAutofit/>
          </a:bodyPr>
          <a:lstStyle/>
          <a:p>
            <a:pPr marL="0" lvl="0" indent="0" algn="l" rtl="0">
              <a:lnSpc>
                <a:spcPct val="115000"/>
              </a:lnSpc>
              <a:spcBef>
                <a:spcPts val="0"/>
              </a:spcBef>
              <a:spcAft>
                <a:spcPts val="0"/>
              </a:spcAft>
              <a:buNone/>
            </a:pPr>
            <a:endParaRPr sz="1900">
              <a:solidFill>
                <a:schemeClr val="dk1"/>
              </a:solidFill>
              <a:latin typeface="Roboto"/>
              <a:ea typeface="Roboto"/>
              <a:cs typeface="Roboto"/>
              <a:sym typeface="Roboto"/>
            </a:endParaRPr>
          </a:p>
        </p:txBody>
      </p:sp>
      <p:sp>
        <p:nvSpPr>
          <p:cNvPr id="679" name="Google Shape;679;p65"/>
          <p:cNvSpPr txBox="1"/>
          <p:nvPr/>
        </p:nvSpPr>
        <p:spPr>
          <a:xfrm>
            <a:off x="-16400" y="2655451"/>
            <a:ext cx="12224700" cy="809100"/>
          </a:xfrm>
          <a:prstGeom prst="rect">
            <a:avLst/>
          </a:prstGeom>
          <a:noFill/>
          <a:ln>
            <a:noFill/>
          </a:ln>
        </p:spPr>
        <p:txBody>
          <a:bodyPr spcFirstLastPara="1" wrap="square" lIns="2072625" tIns="0" rIns="609600" bIns="0" anchor="ctr" anchorCtr="0">
            <a:noAutofit/>
          </a:bodyPr>
          <a:lstStyle/>
          <a:p>
            <a:pPr marL="0" lvl="0" indent="0" algn="l" rtl="0">
              <a:lnSpc>
                <a:spcPct val="115000"/>
              </a:lnSpc>
              <a:spcBef>
                <a:spcPts val="0"/>
              </a:spcBef>
              <a:spcAft>
                <a:spcPts val="0"/>
              </a:spcAft>
              <a:buNone/>
            </a:pPr>
            <a:endParaRPr sz="1900">
              <a:solidFill>
                <a:schemeClr val="dk1"/>
              </a:solidFill>
              <a:latin typeface="Roboto"/>
              <a:ea typeface="Roboto"/>
              <a:cs typeface="Roboto"/>
              <a:sym typeface="Roboto"/>
            </a:endParaRPr>
          </a:p>
        </p:txBody>
      </p:sp>
      <p:sp>
        <p:nvSpPr>
          <p:cNvPr id="680" name="Google Shape;680;p65"/>
          <p:cNvSpPr txBox="1"/>
          <p:nvPr/>
        </p:nvSpPr>
        <p:spPr>
          <a:xfrm>
            <a:off x="0" y="3779084"/>
            <a:ext cx="12224700" cy="809100"/>
          </a:xfrm>
          <a:prstGeom prst="rect">
            <a:avLst/>
          </a:prstGeom>
          <a:noFill/>
          <a:ln>
            <a:noFill/>
          </a:ln>
        </p:spPr>
        <p:txBody>
          <a:bodyPr spcFirstLastPara="1" wrap="square" lIns="2072625" tIns="0" rIns="609600" bIns="0" anchor="ctr" anchorCtr="0">
            <a:noAutofit/>
          </a:bodyPr>
          <a:lstStyle/>
          <a:p>
            <a:pPr marL="0" lvl="0" indent="0" algn="l" rtl="0">
              <a:lnSpc>
                <a:spcPct val="115000"/>
              </a:lnSpc>
              <a:spcBef>
                <a:spcPts val="0"/>
              </a:spcBef>
              <a:spcAft>
                <a:spcPts val="0"/>
              </a:spcAft>
              <a:buNone/>
            </a:pPr>
            <a:endParaRPr sz="1900">
              <a:solidFill>
                <a:schemeClr val="dk1"/>
              </a:solidFill>
              <a:latin typeface="Roboto"/>
              <a:ea typeface="Roboto"/>
              <a:cs typeface="Roboto"/>
              <a:sym typeface="Roboto"/>
            </a:endParaRPr>
          </a:p>
        </p:txBody>
      </p:sp>
      <p:sp>
        <p:nvSpPr>
          <p:cNvPr id="681" name="Google Shape;681;p65"/>
          <p:cNvSpPr txBox="1">
            <a:spLocks noGrp="1"/>
          </p:cNvSpPr>
          <p:nvPr>
            <p:ph type="title" idx="2"/>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ustom Layout 12 1 1 1">
  <p:cSld name="CUSTOM_11_1_1_1">
    <p:spTree>
      <p:nvGrpSpPr>
        <p:cNvPr id="1" name="Shape 682"/>
        <p:cNvGrpSpPr/>
        <p:nvPr/>
      </p:nvGrpSpPr>
      <p:grpSpPr>
        <a:xfrm>
          <a:off x="0" y="0"/>
          <a:ext cx="0" cy="0"/>
          <a:chOff x="0" y="0"/>
          <a:chExt cx="0" cy="0"/>
        </a:xfrm>
      </p:grpSpPr>
      <p:cxnSp>
        <p:nvCxnSpPr>
          <p:cNvPr id="683" name="Google Shape;683;p66"/>
          <p:cNvCxnSpPr/>
          <p:nvPr/>
        </p:nvCxnSpPr>
        <p:spPr>
          <a:xfrm>
            <a:off x="41267" y="2638367"/>
            <a:ext cx="1352400" cy="0"/>
          </a:xfrm>
          <a:prstGeom prst="straightConnector1">
            <a:avLst/>
          </a:prstGeom>
          <a:noFill/>
          <a:ln w="19050" cap="flat" cmpd="sng">
            <a:solidFill>
              <a:schemeClr val="accent6"/>
            </a:solidFill>
            <a:prstDash val="solid"/>
            <a:round/>
            <a:headEnd type="none" w="med" len="med"/>
            <a:tailEnd type="oval" w="med" len="med"/>
          </a:ln>
        </p:spPr>
      </p:cxnSp>
      <p:cxnSp>
        <p:nvCxnSpPr>
          <p:cNvPr id="684" name="Google Shape;684;p66"/>
          <p:cNvCxnSpPr/>
          <p:nvPr/>
        </p:nvCxnSpPr>
        <p:spPr>
          <a:xfrm>
            <a:off x="-8000" y="1732733"/>
            <a:ext cx="1401600" cy="0"/>
          </a:xfrm>
          <a:prstGeom prst="straightConnector1">
            <a:avLst/>
          </a:prstGeom>
          <a:noFill/>
          <a:ln w="19050" cap="flat" cmpd="sng">
            <a:solidFill>
              <a:schemeClr val="accent6"/>
            </a:solidFill>
            <a:prstDash val="solid"/>
            <a:round/>
            <a:headEnd type="none" w="med" len="med"/>
            <a:tailEnd type="oval" w="med" len="med"/>
          </a:ln>
        </p:spPr>
      </p:cxnSp>
      <p:cxnSp>
        <p:nvCxnSpPr>
          <p:cNvPr id="685" name="Google Shape;685;p66"/>
          <p:cNvCxnSpPr/>
          <p:nvPr/>
        </p:nvCxnSpPr>
        <p:spPr>
          <a:xfrm>
            <a:off x="19724" y="2639400"/>
            <a:ext cx="1374000" cy="0"/>
          </a:xfrm>
          <a:prstGeom prst="straightConnector1">
            <a:avLst/>
          </a:prstGeom>
          <a:noFill/>
          <a:ln w="19050" cap="flat" cmpd="sng">
            <a:solidFill>
              <a:schemeClr val="accent6"/>
            </a:solidFill>
            <a:prstDash val="solid"/>
            <a:round/>
            <a:headEnd type="none" w="med" len="med"/>
            <a:tailEnd type="oval" w="med" len="med"/>
          </a:ln>
        </p:spPr>
      </p:cxnSp>
      <p:cxnSp>
        <p:nvCxnSpPr>
          <p:cNvPr id="686" name="Google Shape;686;p66"/>
          <p:cNvCxnSpPr/>
          <p:nvPr/>
        </p:nvCxnSpPr>
        <p:spPr>
          <a:xfrm>
            <a:off x="33587" y="3490033"/>
            <a:ext cx="1360500" cy="0"/>
          </a:xfrm>
          <a:prstGeom prst="straightConnector1">
            <a:avLst/>
          </a:prstGeom>
          <a:noFill/>
          <a:ln w="19050" cap="flat" cmpd="sng">
            <a:solidFill>
              <a:schemeClr val="accent6"/>
            </a:solidFill>
            <a:prstDash val="solid"/>
            <a:round/>
            <a:headEnd type="none" w="med" len="med"/>
            <a:tailEnd type="oval" w="med" len="med"/>
          </a:ln>
        </p:spPr>
      </p:cxnSp>
      <p:cxnSp>
        <p:nvCxnSpPr>
          <p:cNvPr id="687" name="Google Shape;687;p66"/>
          <p:cNvCxnSpPr/>
          <p:nvPr/>
        </p:nvCxnSpPr>
        <p:spPr>
          <a:xfrm>
            <a:off x="-8000" y="4341833"/>
            <a:ext cx="1401600" cy="0"/>
          </a:xfrm>
          <a:prstGeom prst="straightConnector1">
            <a:avLst/>
          </a:prstGeom>
          <a:noFill/>
          <a:ln w="19050" cap="flat" cmpd="sng">
            <a:solidFill>
              <a:schemeClr val="accent6"/>
            </a:solidFill>
            <a:prstDash val="solid"/>
            <a:round/>
            <a:headEnd type="none" w="med" len="med"/>
            <a:tailEnd type="oval" w="med" len="med"/>
          </a:ln>
        </p:spPr>
      </p:cxnSp>
      <p:sp>
        <p:nvSpPr>
          <p:cNvPr id="688" name="Google Shape;688;p66"/>
          <p:cNvSpPr/>
          <p:nvPr/>
        </p:nvSpPr>
        <p:spPr>
          <a:xfrm>
            <a:off x="1271100" y="237155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89" name="Google Shape;689;p66"/>
          <p:cNvSpPr/>
          <p:nvPr/>
        </p:nvSpPr>
        <p:spPr>
          <a:xfrm>
            <a:off x="1271100" y="32281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0" name="Google Shape;690;p66"/>
          <p:cNvSpPr/>
          <p:nvPr/>
        </p:nvSpPr>
        <p:spPr>
          <a:xfrm>
            <a:off x="1271100" y="408470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1" name="Google Shape;691;p66"/>
          <p:cNvSpPr/>
          <p:nvPr/>
        </p:nvSpPr>
        <p:spPr>
          <a:xfrm>
            <a:off x="1271100" y="147940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2" name="Google Shape;692;p66"/>
          <p:cNvSpPr/>
          <p:nvPr/>
        </p:nvSpPr>
        <p:spPr>
          <a:xfrm>
            <a:off x="1161067" y="4126430"/>
            <a:ext cx="430800" cy="430800"/>
          </a:xfrm>
          <a:prstGeom prst="ellipse">
            <a:avLst/>
          </a:prstGeom>
          <a:solidFill>
            <a:schemeClr val="lt2"/>
          </a:solidFill>
          <a:ln w="762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rgbClr val="082D49"/>
              </a:solidFill>
            </a:endParaRPr>
          </a:p>
        </p:txBody>
      </p:sp>
      <p:sp>
        <p:nvSpPr>
          <p:cNvPr id="693" name="Google Shape;693;p66"/>
          <p:cNvSpPr txBox="1">
            <a:spLocks noGrp="1"/>
          </p:cNvSpPr>
          <p:nvPr>
            <p:ph type="subTitle" idx="1"/>
          </p:nvPr>
        </p:nvSpPr>
        <p:spPr>
          <a:xfrm>
            <a:off x="1591867" y="1505567"/>
            <a:ext cx="92700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94" name="Google Shape;694;p66"/>
          <p:cNvSpPr txBox="1">
            <a:spLocks noGrp="1"/>
          </p:cNvSpPr>
          <p:nvPr>
            <p:ph type="subTitle" idx="2"/>
          </p:nvPr>
        </p:nvSpPr>
        <p:spPr>
          <a:xfrm>
            <a:off x="1591867" y="2362200"/>
            <a:ext cx="92700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95" name="Google Shape;695;p66"/>
          <p:cNvSpPr txBox="1">
            <a:spLocks noGrp="1"/>
          </p:cNvSpPr>
          <p:nvPr>
            <p:ph type="subTitle" idx="3"/>
          </p:nvPr>
        </p:nvSpPr>
        <p:spPr>
          <a:xfrm>
            <a:off x="1591867" y="3223233"/>
            <a:ext cx="92700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96" name="Google Shape;696;p66"/>
          <p:cNvSpPr txBox="1">
            <a:spLocks noGrp="1"/>
          </p:cNvSpPr>
          <p:nvPr>
            <p:ph type="subTitle" idx="4"/>
          </p:nvPr>
        </p:nvSpPr>
        <p:spPr>
          <a:xfrm>
            <a:off x="1591867" y="4084300"/>
            <a:ext cx="92700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97" name="Google Shape;697;p66"/>
          <p:cNvSpPr/>
          <p:nvPr/>
        </p:nvSpPr>
        <p:spPr>
          <a:xfrm>
            <a:off x="1161067" y="3279547"/>
            <a:ext cx="430800" cy="430800"/>
          </a:xfrm>
          <a:prstGeom prst="ellipse">
            <a:avLst/>
          </a:prstGeom>
          <a:solidFill>
            <a:schemeClr val="lt2"/>
          </a:solidFill>
          <a:ln w="762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rgbClr val="082D49"/>
              </a:solidFill>
            </a:endParaRPr>
          </a:p>
        </p:txBody>
      </p:sp>
      <p:sp>
        <p:nvSpPr>
          <p:cNvPr id="698" name="Google Shape;698;p66"/>
          <p:cNvSpPr/>
          <p:nvPr/>
        </p:nvSpPr>
        <p:spPr>
          <a:xfrm>
            <a:off x="1161067" y="2423397"/>
            <a:ext cx="430800" cy="430800"/>
          </a:xfrm>
          <a:prstGeom prst="ellipse">
            <a:avLst/>
          </a:prstGeom>
          <a:solidFill>
            <a:schemeClr val="lt2"/>
          </a:solidFill>
          <a:ln w="762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rgbClr val="082D49"/>
              </a:solidFill>
            </a:endParaRPr>
          </a:p>
        </p:txBody>
      </p:sp>
      <p:sp>
        <p:nvSpPr>
          <p:cNvPr id="699" name="Google Shape;699;p66"/>
          <p:cNvSpPr/>
          <p:nvPr/>
        </p:nvSpPr>
        <p:spPr>
          <a:xfrm>
            <a:off x="1161067" y="1530797"/>
            <a:ext cx="430800" cy="430800"/>
          </a:xfrm>
          <a:prstGeom prst="ellipse">
            <a:avLst/>
          </a:prstGeom>
          <a:solidFill>
            <a:schemeClr val="lt2"/>
          </a:solidFill>
          <a:ln w="762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rgbClr val="082D49"/>
              </a:solidFill>
            </a:endParaRPr>
          </a:p>
        </p:txBody>
      </p:sp>
      <p:sp>
        <p:nvSpPr>
          <p:cNvPr id="700" name="Google Shape;700;p66"/>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701" name="Google Shape;701;p66"/>
          <p:cNvSpPr txBox="1">
            <a:spLocks noGrp="1"/>
          </p:cNvSpPr>
          <p:nvPr>
            <p:ph type="title" idx="5"/>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ustom Layout 13">
  <p:cSld name="CUSTOM_12">
    <p:spTree>
      <p:nvGrpSpPr>
        <p:cNvPr id="1" name="Shape 702"/>
        <p:cNvGrpSpPr/>
        <p:nvPr/>
      </p:nvGrpSpPr>
      <p:grpSpPr>
        <a:xfrm>
          <a:off x="0" y="0"/>
          <a:ext cx="0" cy="0"/>
          <a:chOff x="0" y="0"/>
          <a:chExt cx="0" cy="0"/>
        </a:xfrm>
      </p:grpSpPr>
      <p:sp>
        <p:nvSpPr>
          <p:cNvPr id="703" name="Google Shape;703;p67"/>
          <p:cNvSpPr txBox="1"/>
          <p:nvPr/>
        </p:nvSpPr>
        <p:spPr>
          <a:xfrm>
            <a:off x="940689" y="1967900"/>
            <a:ext cx="1368900" cy="10671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5300" b="1">
                <a:solidFill>
                  <a:srgbClr val="2E5E73"/>
                </a:solidFill>
                <a:latin typeface="Roboto"/>
                <a:ea typeface="Roboto"/>
                <a:cs typeface="Roboto"/>
                <a:sym typeface="Roboto"/>
              </a:rPr>
              <a:t>01.</a:t>
            </a:r>
            <a:endParaRPr sz="5300" b="1">
              <a:solidFill>
                <a:srgbClr val="2E5E73"/>
              </a:solidFill>
              <a:latin typeface="Roboto"/>
              <a:ea typeface="Roboto"/>
              <a:cs typeface="Roboto"/>
              <a:sym typeface="Roboto"/>
            </a:endParaRPr>
          </a:p>
        </p:txBody>
      </p:sp>
      <p:sp>
        <p:nvSpPr>
          <p:cNvPr id="704" name="Google Shape;704;p67"/>
          <p:cNvSpPr txBox="1"/>
          <p:nvPr/>
        </p:nvSpPr>
        <p:spPr>
          <a:xfrm>
            <a:off x="5040485" y="1967900"/>
            <a:ext cx="1368900" cy="10671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5300" b="1">
                <a:solidFill>
                  <a:srgbClr val="2E5E73"/>
                </a:solidFill>
                <a:latin typeface="Roboto"/>
                <a:ea typeface="Roboto"/>
                <a:cs typeface="Roboto"/>
                <a:sym typeface="Roboto"/>
              </a:rPr>
              <a:t>02.</a:t>
            </a:r>
            <a:endParaRPr sz="5300" b="1">
              <a:solidFill>
                <a:srgbClr val="2E5E73"/>
              </a:solidFill>
              <a:latin typeface="Roboto"/>
              <a:ea typeface="Roboto"/>
              <a:cs typeface="Roboto"/>
              <a:sym typeface="Roboto"/>
            </a:endParaRPr>
          </a:p>
        </p:txBody>
      </p:sp>
      <p:sp>
        <p:nvSpPr>
          <p:cNvPr id="705" name="Google Shape;705;p67"/>
          <p:cNvSpPr txBox="1"/>
          <p:nvPr/>
        </p:nvSpPr>
        <p:spPr>
          <a:xfrm>
            <a:off x="9128077" y="1967900"/>
            <a:ext cx="1368900" cy="10671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5300" b="1">
                <a:solidFill>
                  <a:srgbClr val="2E5E73"/>
                </a:solidFill>
                <a:latin typeface="Roboto"/>
                <a:ea typeface="Roboto"/>
                <a:cs typeface="Roboto"/>
                <a:sym typeface="Roboto"/>
              </a:rPr>
              <a:t>03.</a:t>
            </a:r>
            <a:endParaRPr sz="5300" b="1">
              <a:solidFill>
                <a:srgbClr val="2E5E73"/>
              </a:solidFill>
              <a:latin typeface="Roboto"/>
              <a:ea typeface="Roboto"/>
              <a:cs typeface="Roboto"/>
              <a:sym typeface="Roboto"/>
            </a:endParaRPr>
          </a:p>
        </p:txBody>
      </p:sp>
      <p:cxnSp>
        <p:nvCxnSpPr>
          <p:cNvPr id="706" name="Google Shape;706;p67"/>
          <p:cNvCxnSpPr/>
          <p:nvPr/>
        </p:nvCxnSpPr>
        <p:spPr>
          <a:xfrm>
            <a:off x="1094089" y="3086567"/>
            <a:ext cx="2413200" cy="0"/>
          </a:xfrm>
          <a:prstGeom prst="straightConnector1">
            <a:avLst/>
          </a:prstGeom>
          <a:noFill/>
          <a:ln w="19050" cap="flat" cmpd="sng">
            <a:solidFill>
              <a:srgbClr val="2E5E73"/>
            </a:solidFill>
            <a:prstDash val="solid"/>
            <a:round/>
            <a:headEnd type="none" w="med" len="med"/>
            <a:tailEnd type="none" w="med" len="med"/>
          </a:ln>
        </p:spPr>
      </p:cxnSp>
      <p:cxnSp>
        <p:nvCxnSpPr>
          <p:cNvPr id="707" name="Google Shape;707;p67"/>
          <p:cNvCxnSpPr/>
          <p:nvPr/>
        </p:nvCxnSpPr>
        <p:spPr>
          <a:xfrm>
            <a:off x="5193222" y="3086567"/>
            <a:ext cx="2413200" cy="0"/>
          </a:xfrm>
          <a:prstGeom prst="straightConnector1">
            <a:avLst/>
          </a:prstGeom>
          <a:noFill/>
          <a:ln w="19050" cap="flat" cmpd="sng">
            <a:solidFill>
              <a:srgbClr val="2E5E73"/>
            </a:solidFill>
            <a:prstDash val="solid"/>
            <a:round/>
            <a:headEnd type="none" w="med" len="med"/>
            <a:tailEnd type="none" w="med" len="med"/>
          </a:ln>
        </p:spPr>
      </p:cxnSp>
      <p:cxnSp>
        <p:nvCxnSpPr>
          <p:cNvPr id="708" name="Google Shape;708;p67"/>
          <p:cNvCxnSpPr/>
          <p:nvPr/>
        </p:nvCxnSpPr>
        <p:spPr>
          <a:xfrm>
            <a:off x="9272210" y="3086567"/>
            <a:ext cx="2413200" cy="0"/>
          </a:xfrm>
          <a:prstGeom prst="straightConnector1">
            <a:avLst/>
          </a:prstGeom>
          <a:noFill/>
          <a:ln w="19050" cap="flat" cmpd="sng">
            <a:solidFill>
              <a:srgbClr val="2E5E73"/>
            </a:solidFill>
            <a:prstDash val="solid"/>
            <a:round/>
            <a:headEnd type="none" w="med" len="med"/>
            <a:tailEnd type="none" w="med" len="med"/>
          </a:ln>
        </p:spPr>
      </p:cxnSp>
      <p:sp>
        <p:nvSpPr>
          <p:cNvPr id="709" name="Google Shape;709;p67"/>
          <p:cNvSpPr txBox="1">
            <a:spLocks noGrp="1"/>
          </p:cNvSpPr>
          <p:nvPr>
            <p:ph type="subTitle" idx="1"/>
          </p:nvPr>
        </p:nvSpPr>
        <p:spPr>
          <a:xfrm>
            <a:off x="940667" y="4058667"/>
            <a:ext cx="2565900" cy="2110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710" name="Google Shape;710;p67"/>
          <p:cNvSpPr txBox="1">
            <a:spLocks noGrp="1"/>
          </p:cNvSpPr>
          <p:nvPr>
            <p:ph type="subTitle" idx="2"/>
          </p:nvPr>
        </p:nvSpPr>
        <p:spPr>
          <a:xfrm>
            <a:off x="5040467" y="4058667"/>
            <a:ext cx="2565900" cy="2110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711" name="Google Shape;711;p67"/>
          <p:cNvSpPr txBox="1">
            <a:spLocks noGrp="1"/>
          </p:cNvSpPr>
          <p:nvPr>
            <p:ph type="subTitle" idx="3"/>
          </p:nvPr>
        </p:nvSpPr>
        <p:spPr>
          <a:xfrm>
            <a:off x="9140233" y="4058667"/>
            <a:ext cx="2541600" cy="2110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712" name="Google Shape;712;p67"/>
          <p:cNvSpPr txBox="1">
            <a:spLocks noGrp="1"/>
          </p:cNvSpPr>
          <p:nvPr>
            <p:ph type="title"/>
          </p:nvPr>
        </p:nvSpPr>
        <p:spPr>
          <a:xfrm>
            <a:off x="940667" y="3330967"/>
            <a:ext cx="2541600" cy="727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a:endParaRPr/>
          </a:p>
        </p:txBody>
      </p:sp>
      <p:sp>
        <p:nvSpPr>
          <p:cNvPr id="713" name="Google Shape;713;p67"/>
          <p:cNvSpPr txBox="1">
            <a:spLocks noGrp="1"/>
          </p:cNvSpPr>
          <p:nvPr>
            <p:ph type="title" idx="4"/>
          </p:nvPr>
        </p:nvSpPr>
        <p:spPr>
          <a:xfrm>
            <a:off x="5040456" y="3330967"/>
            <a:ext cx="2541600" cy="727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a:endParaRPr/>
          </a:p>
        </p:txBody>
      </p:sp>
      <p:sp>
        <p:nvSpPr>
          <p:cNvPr id="714" name="Google Shape;714;p67"/>
          <p:cNvSpPr txBox="1">
            <a:spLocks noGrp="1"/>
          </p:cNvSpPr>
          <p:nvPr>
            <p:ph type="title" idx="5"/>
          </p:nvPr>
        </p:nvSpPr>
        <p:spPr>
          <a:xfrm>
            <a:off x="9140229" y="3330967"/>
            <a:ext cx="2541600" cy="727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a:endParaRPr/>
          </a:p>
        </p:txBody>
      </p:sp>
      <p:sp>
        <p:nvSpPr>
          <p:cNvPr id="715" name="Google Shape;715;p67"/>
          <p:cNvSpPr txBox="1">
            <a:spLocks noGrp="1"/>
          </p:cNvSpPr>
          <p:nvPr>
            <p:ph type="title" idx="6"/>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716" name="Google Shape;716;p67"/>
          <p:cNvSpPr txBox="1">
            <a:spLocks noGrp="1"/>
          </p:cNvSpPr>
          <p:nvPr>
            <p:ph type="title" idx="7"/>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ustom Layout 14">
  <p:cSld name="CUSTOM_13">
    <p:spTree>
      <p:nvGrpSpPr>
        <p:cNvPr id="1" name="Shape 717"/>
        <p:cNvGrpSpPr/>
        <p:nvPr/>
      </p:nvGrpSpPr>
      <p:grpSpPr>
        <a:xfrm>
          <a:off x="0" y="0"/>
          <a:ext cx="0" cy="0"/>
          <a:chOff x="0" y="0"/>
          <a:chExt cx="0" cy="0"/>
        </a:xfrm>
      </p:grpSpPr>
      <p:sp>
        <p:nvSpPr>
          <p:cNvPr id="718" name="Google Shape;718;p68"/>
          <p:cNvSpPr/>
          <p:nvPr/>
        </p:nvSpPr>
        <p:spPr>
          <a:xfrm>
            <a:off x="1113000" y="2215867"/>
            <a:ext cx="1026900" cy="1026900"/>
          </a:xfrm>
          <a:prstGeom prst="ellipse">
            <a:avLst/>
          </a:prstGeom>
          <a:solidFill>
            <a:srgbClr val="2E5E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719" name="Google Shape;719;p68"/>
          <p:cNvSpPr/>
          <p:nvPr/>
        </p:nvSpPr>
        <p:spPr>
          <a:xfrm>
            <a:off x="4958847" y="2215867"/>
            <a:ext cx="1026900" cy="1026900"/>
          </a:xfrm>
          <a:prstGeom prst="ellipse">
            <a:avLst/>
          </a:prstGeom>
          <a:solidFill>
            <a:srgbClr val="2E5E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720" name="Google Shape;720;p68"/>
          <p:cNvSpPr/>
          <p:nvPr/>
        </p:nvSpPr>
        <p:spPr>
          <a:xfrm>
            <a:off x="8818700" y="2215867"/>
            <a:ext cx="1026900" cy="1026900"/>
          </a:xfrm>
          <a:prstGeom prst="ellipse">
            <a:avLst/>
          </a:prstGeom>
          <a:solidFill>
            <a:srgbClr val="2E5E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721" name="Google Shape;721;p68"/>
          <p:cNvSpPr txBox="1"/>
          <p:nvPr/>
        </p:nvSpPr>
        <p:spPr>
          <a:xfrm>
            <a:off x="1113000" y="2320400"/>
            <a:ext cx="1026900" cy="8619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4000">
                <a:solidFill>
                  <a:srgbClr val="FFFFFF"/>
                </a:solidFill>
                <a:latin typeface="Roboto"/>
                <a:ea typeface="Roboto"/>
                <a:cs typeface="Roboto"/>
                <a:sym typeface="Roboto"/>
              </a:rPr>
              <a:t>01</a:t>
            </a:r>
            <a:endParaRPr sz="4000">
              <a:solidFill>
                <a:srgbClr val="FFFFFF"/>
              </a:solidFill>
              <a:latin typeface="Roboto"/>
              <a:ea typeface="Roboto"/>
              <a:cs typeface="Roboto"/>
              <a:sym typeface="Roboto"/>
            </a:endParaRPr>
          </a:p>
        </p:txBody>
      </p:sp>
      <p:sp>
        <p:nvSpPr>
          <p:cNvPr id="722" name="Google Shape;722;p68"/>
          <p:cNvSpPr txBox="1"/>
          <p:nvPr/>
        </p:nvSpPr>
        <p:spPr>
          <a:xfrm>
            <a:off x="4959000" y="2320400"/>
            <a:ext cx="1026900" cy="8619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4000">
                <a:solidFill>
                  <a:srgbClr val="FFFFFF"/>
                </a:solidFill>
                <a:latin typeface="Roboto"/>
                <a:ea typeface="Roboto"/>
                <a:cs typeface="Roboto"/>
                <a:sym typeface="Roboto"/>
              </a:rPr>
              <a:t>02</a:t>
            </a:r>
            <a:endParaRPr sz="4000">
              <a:solidFill>
                <a:srgbClr val="FFFFFF"/>
              </a:solidFill>
              <a:latin typeface="Roboto"/>
              <a:ea typeface="Roboto"/>
              <a:cs typeface="Roboto"/>
              <a:sym typeface="Roboto"/>
            </a:endParaRPr>
          </a:p>
        </p:txBody>
      </p:sp>
      <p:sp>
        <p:nvSpPr>
          <p:cNvPr id="723" name="Google Shape;723;p68"/>
          <p:cNvSpPr txBox="1"/>
          <p:nvPr/>
        </p:nvSpPr>
        <p:spPr>
          <a:xfrm>
            <a:off x="8818700" y="2320400"/>
            <a:ext cx="1026900" cy="8619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4000">
                <a:solidFill>
                  <a:srgbClr val="FFFFFF"/>
                </a:solidFill>
                <a:latin typeface="Roboto"/>
                <a:ea typeface="Roboto"/>
                <a:cs typeface="Roboto"/>
                <a:sym typeface="Roboto"/>
              </a:rPr>
              <a:t>03</a:t>
            </a:r>
            <a:endParaRPr sz="4000">
              <a:solidFill>
                <a:srgbClr val="FFFFFF"/>
              </a:solidFill>
              <a:latin typeface="Roboto"/>
              <a:ea typeface="Roboto"/>
              <a:cs typeface="Roboto"/>
              <a:sym typeface="Roboto"/>
            </a:endParaRPr>
          </a:p>
        </p:txBody>
      </p:sp>
      <p:sp>
        <p:nvSpPr>
          <p:cNvPr id="724" name="Google Shape;724;p68"/>
          <p:cNvSpPr txBox="1">
            <a:spLocks noGrp="1"/>
          </p:cNvSpPr>
          <p:nvPr>
            <p:ph type="subTitle" idx="1"/>
          </p:nvPr>
        </p:nvSpPr>
        <p:spPr>
          <a:xfrm>
            <a:off x="1195267" y="3957067"/>
            <a:ext cx="2565900" cy="2110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Font typeface="Roboto"/>
              <a:buNone/>
              <a:defRPr sz="1900">
                <a:latin typeface="Roboto"/>
                <a:ea typeface="Roboto"/>
                <a:cs typeface="Roboto"/>
                <a:sym typeface="Roboto"/>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725" name="Google Shape;725;p68"/>
          <p:cNvSpPr txBox="1">
            <a:spLocks noGrp="1"/>
          </p:cNvSpPr>
          <p:nvPr>
            <p:ph type="title"/>
          </p:nvPr>
        </p:nvSpPr>
        <p:spPr>
          <a:xfrm>
            <a:off x="1195267" y="3229367"/>
            <a:ext cx="2541600" cy="727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a:endParaRPr/>
          </a:p>
        </p:txBody>
      </p:sp>
      <p:sp>
        <p:nvSpPr>
          <p:cNvPr id="726" name="Google Shape;726;p68"/>
          <p:cNvSpPr txBox="1">
            <a:spLocks noGrp="1"/>
          </p:cNvSpPr>
          <p:nvPr>
            <p:ph type="subTitle" idx="2"/>
          </p:nvPr>
        </p:nvSpPr>
        <p:spPr>
          <a:xfrm>
            <a:off x="5072933" y="3957067"/>
            <a:ext cx="2565900" cy="2110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Font typeface="Roboto"/>
              <a:buNone/>
              <a:defRPr sz="1900">
                <a:latin typeface="Roboto"/>
                <a:ea typeface="Roboto"/>
                <a:cs typeface="Roboto"/>
                <a:sym typeface="Roboto"/>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727" name="Google Shape;727;p68"/>
          <p:cNvSpPr txBox="1">
            <a:spLocks noGrp="1"/>
          </p:cNvSpPr>
          <p:nvPr>
            <p:ph type="title" idx="3"/>
          </p:nvPr>
        </p:nvSpPr>
        <p:spPr>
          <a:xfrm>
            <a:off x="5072923" y="3229367"/>
            <a:ext cx="2541600" cy="727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a:endParaRPr/>
          </a:p>
        </p:txBody>
      </p:sp>
      <p:sp>
        <p:nvSpPr>
          <p:cNvPr id="728" name="Google Shape;728;p68"/>
          <p:cNvSpPr txBox="1">
            <a:spLocks noGrp="1"/>
          </p:cNvSpPr>
          <p:nvPr>
            <p:ph type="subTitle" idx="4"/>
          </p:nvPr>
        </p:nvSpPr>
        <p:spPr>
          <a:xfrm>
            <a:off x="8976800" y="3957067"/>
            <a:ext cx="2541600" cy="2110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Font typeface="Roboto"/>
              <a:buNone/>
              <a:defRPr sz="1900">
                <a:latin typeface="Roboto"/>
                <a:ea typeface="Roboto"/>
                <a:cs typeface="Roboto"/>
                <a:sym typeface="Roboto"/>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729" name="Google Shape;729;p68"/>
          <p:cNvSpPr txBox="1">
            <a:spLocks noGrp="1"/>
          </p:cNvSpPr>
          <p:nvPr>
            <p:ph type="title" idx="5"/>
          </p:nvPr>
        </p:nvSpPr>
        <p:spPr>
          <a:xfrm>
            <a:off x="8976796" y="3229367"/>
            <a:ext cx="2541600" cy="727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a:endParaRPr/>
          </a:p>
        </p:txBody>
      </p:sp>
      <p:sp>
        <p:nvSpPr>
          <p:cNvPr id="730" name="Google Shape;730;p68"/>
          <p:cNvSpPr txBox="1">
            <a:spLocks noGrp="1"/>
          </p:cNvSpPr>
          <p:nvPr>
            <p:ph type="title" idx="6"/>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731" name="Google Shape;731;p68"/>
          <p:cNvSpPr txBox="1">
            <a:spLocks noGrp="1"/>
          </p:cNvSpPr>
          <p:nvPr>
            <p:ph type="title" idx="7"/>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ustom Layout 15">
  <p:cSld name="CUSTOM_14">
    <p:spTree>
      <p:nvGrpSpPr>
        <p:cNvPr id="1" name="Shape 732"/>
        <p:cNvGrpSpPr/>
        <p:nvPr/>
      </p:nvGrpSpPr>
      <p:grpSpPr>
        <a:xfrm>
          <a:off x="0" y="0"/>
          <a:ext cx="0" cy="0"/>
          <a:chOff x="0" y="0"/>
          <a:chExt cx="0" cy="0"/>
        </a:xfrm>
      </p:grpSpPr>
      <p:sp>
        <p:nvSpPr>
          <p:cNvPr id="733" name="Google Shape;733;p69"/>
          <p:cNvSpPr/>
          <p:nvPr/>
        </p:nvSpPr>
        <p:spPr>
          <a:xfrm>
            <a:off x="9414117" y="2407350"/>
            <a:ext cx="2134500" cy="2134500"/>
          </a:xfrm>
          <a:prstGeom prst="ellipse">
            <a:avLst/>
          </a:prstGeom>
          <a:noFill/>
          <a:ln w="19050" cap="flat" cmpd="sng">
            <a:solidFill>
              <a:srgbClr val="2E5E7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4" name="Google Shape;734;p69"/>
          <p:cNvSpPr/>
          <p:nvPr/>
        </p:nvSpPr>
        <p:spPr>
          <a:xfrm>
            <a:off x="9044299" y="2336033"/>
            <a:ext cx="1416300" cy="26415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735" name="Google Shape;735;p69"/>
          <p:cNvCxnSpPr>
            <a:stCxn id="736" idx="2"/>
          </p:cNvCxnSpPr>
          <p:nvPr/>
        </p:nvCxnSpPr>
        <p:spPr>
          <a:xfrm>
            <a:off x="1370043" y="2407359"/>
            <a:ext cx="9153600" cy="0"/>
          </a:xfrm>
          <a:prstGeom prst="straightConnector1">
            <a:avLst/>
          </a:prstGeom>
          <a:noFill/>
          <a:ln w="19050" cap="flat" cmpd="sng">
            <a:solidFill>
              <a:srgbClr val="2E5E73"/>
            </a:solidFill>
            <a:prstDash val="solid"/>
            <a:round/>
            <a:headEnd type="none" w="med" len="med"/>
            <a:tailEnd type="none" w="med" len="med"/>
          </a:ln>
        </p:spPr>
      </p:cxnSp>
      <p:sp>
        <p:nvSpPr>
          <p:cNvPr id="736" name="Google Shape;736;p69"/>
          <p:cNvSpPr/>
          <p:nvPr/>
        </p:nvSpPr>
        <p:spPr>
          <a:xfrm>
            <a:off x="1370043" y="2191959"/>
            <a:ext cx="430800" cy="430800"/>
          </a:xfrm>
          <a:prstGeom prst="ellipse">
            <a:avLst/>
          </a:prstGeom>
          <a:solidFill>
            <a:srgbClr val="FCB912"/>
          </a:solidFill>
          <a:ln>
            <a:noFill/>
          </a:ln>
        </p:spPr>
        <p:txBody>
          <a:bodyPr spcFirstLastPara="1" wrap="square" lIns="0" tIns="121900" rIns="0" bIns="121900" anchor="ctr" anchorCtr="0">
            <a:noAutofit/>
          </a:bodyPr>
          <a:lstStyle/>
          <a:p>
            <a:pPr marL="0" lvl="0" indent="0" algn="ctr" rtl="0">
              <a:spcBef>
                <a:spcPts val="0"/>
              </a:spcBef>
              <a:spcAft>
                <a:spcPts val="0"/>
              </a:spcAft>
              <a:buNone/>
            </a:pPr>
            <a:r>
              <a:rPr lang="en-US" sz="1200" b="1">
                <a:solidFill>
                  <a:srgbClr val="082D49"/>
                </a:solidFill>
                <a:latin typeface="Roboto"/>
                <a:ea typeface="Roboto"/>
                <a:cs typeface="Roboto"/>
                <a:sym typeface="Roboto"/>
              </a:rPr>
              <a:t>1</a:t>
            </a:r>
            <a:endParaRPr sz="1200" b="1">
              <a:solidFill>
                <a:srgbClr val="082D49"/>
              </a:solidFill>
              <a:latin typeface="Roboto"/>
              <a:ea typeface="Roboto"/>
              <a:cs typeface="Roboto"/>
              <a:sym typeface="Roboto"/>
            </a:endParaRPr>
          </a:p>
        </p:txBody>
      </p:sp>
      <p:sp>
        <p:nvSpPr>
          <p:cNvPr id="737" name="Google Shape;737;p69"/>
          <p:cNvSpPr/>
          <p:nvPr/>
        </p:nvSpPr>
        <p:spPr>
          <a:xfrm>
            <a:off x="3837863" y="2191959"/>
            <a:ext cx="430800" cy="430800"/>
          </a:xfrm>
          <a:prstGeom prst="ellipse">
            <a:avLst/>
          </a:prstGeom>
          <a:solidFill>
            <a:srgbClr val="FCB912"/>
          </a:solidFill>
          <a:ln>
            <a:noFill/>
          </a:ln>
        </p:spPr>
        <p:txBody>
          <a:bodyPr spcFirstLastPara="1" wrap="square" lIns="0" tIns="121900" rIns="0" bIns="121900" anchor="ctr" anchorCtr="0">
            <a:noAutofit/>
          </a:bodyPr>
          <a:lstStyle/>
          <a:p>
            <a:pPr marL="0" lvl="0" indent="0" algn="ctr" rtl="0">
              <a:spcBef>
                <a:spcPts val="0"/>
              </a:spcBef>
              <a:spcAft>
                <a:spcPts val="0"/>
              </a:spcAft>
              <a:buNone/>
            </a:pPr>
            <a:r>
              <a:rPr lang="en-US" sz="1200" b="1">
                <a:solidFill>
                  <a:srgbClr val="082D49"/>
                </a:solidFill>
                <a:latin typeface="Roboto"/>
                <a:ea typeface="Roboto"/>
                <a:cs typeface="Roboto"/>
                <a:sym typeface="Roboto"/>
              </a:rPr>
              <a:t>2</a:t>
            </a:r>
            <a:endParaRPr sz="1200" b="1">
              <a:solidFill>
                <a:srgbClr val="082D49"/>
              </a:solidFill>
              <a:latin typeface="Roboto"/>
              <a:ea typeface="Roboto"/>
              <a:cs typeface="Roboto"/>
              <a:sym typeface="Roboto"/>
            </a:endParaRPr>
          </a:p>
        </p:txBody>
      </p:sp>
      <p:sp>
        <p:nvSpPr>
          <p:cNvPr id="738" name="Google Shape;738;p69"/>
          <p:cNvSpPr/>
          <p:nvPr/>
        </p:nvSpPr>
        <p:spPr>
          <a:xfrm>
            <a:off x="6305646" y="2191959"/>
            <a:ext cx="430800" cy="430800"/>
          </a:xfrm>
          <a:prstGeom prst="ellipse">
            <a:avLst/>
          </a:prstGeom>
          <a:solidFill>
            <a:srgbClr val="F2F2F2"/>
          </a:solidFill>
          <a:ln>
            <a:noFill/>
          </a:ln>
        </p:spPr>
        <p:txBody>
          <a:bodyPr spcFirstLastPara="1" wrap="square" lIns="0" tIns="121900" rIns="0" bIns="121900" anchor="ctr" anchorCtr="0">
            <a:noAutofit/>
          </a:bodyPr>
          <a:lstStyle/>
          <a:p>
            <a:pPr marL="0" lvl="0" indent="0" algn="ctr" rtl="0">
              <a:spcBef>
                <a:spcPts val="0"/>
              </a:spcBef>
              <a:spcAft>
                <a:spcPts val="0"/>
              </a:spcAft>
              <a:buNone/>
            </a:pPr>
            <a:r>
              <a:rPr lang="en-US" sz="1200" b="1">
                <a:solidFill>
                  <a:srgbClr val="082D49"/>
                </a:solidFill>
                <a:latin typeface="Roboto"/>
                <a:ea typeface="Roboto"/>
                <a:cs typeface="Roboto"/>
                <a:sym typeface="Roboto"/>
              </a:rPr>
              <a:t>3</a:t>
            </a:r>
            <a:endParaRPr sz="1200" b="1">
              <a:solidFill>
                <a:srgbClr val="082D49"/>
              </a:solidFill>
              <a:latin typeface="Roboto"/>
              <a:ea typeface="Roboto"/>
              <a:cs typeface="Roboto"/>
              <a:sym typeface="Roboto"/>
            </a:endParaRPr>
          </a:p>
        </p:txBody>
      </p:sp>
      <p:sp>
        <p:nvSpPr>
          <p:cNvPr id="739" name="Google Shape;739;p69"/>
          <p:cNvSpPr/>
          <p:nvPr/>
        </p:nvSpPr>
        <p:spPr>
          <a:xfrm>
            <a:off x="8773446" y="2191959"/>
            <a:ext cx="430800" cy="430800"/>
          </a:xfrm>
          <a:prstGeom prst="ellipse">
            <a:avLst/>
          </a:prstGeom>
          <a:solidFill>
            <a:srgbClr val="F2F2F2"/>
          </a:solidFill>
          <a:ln>
            <a:noFill/>
          </a:ln>
        </p:spPr>
        <p:txBody>
          <a:bodyPr spcFirstLastPara="1" wrap="square" lIns="0" tIns="121900" rIns="0" bIns="121900" anchor="ctr" anchorCtr="0">
            <a:noAutofit/>
          </a:bodyPr>
          <a:lstStyle/>
          <a:p>
            <a:pPr marL="0" lvl="0" indent="0" algn="ctr" rtl="0">
              <a:spcBef>
                <a:spcPts val="0"/>
              </a:spcBef>
              <a:spcAft>
                <a:spcPts val="0"/>
              </a:spcAft>
              <a:buNone/>
            </a:pPr>
            <a:r>
              <a:rPr lang="en-US" sz="1200" b="1">
                <a:solidFill>
                  <a:srgbClr val="082D49"/>
                </a:solidFill>
                <a:latin typeface="Roboto"/>
                <a:ea typeface="Roboto"/>
                <a:cs typeface="Roboto"/>
                <a:sym typeface="Roboto"/>
              </a:rPr>
              <a:t>4</a:t>
            </a:r>
            <a:endParaRPr sz="1200" b="1">
              <a:solidFill>
                <a:srgbClr val="082D49"/>
              </a:solidFill>
              <a:latin typeface="Roboto"/>
              <a:ea typeface="Roboto"/>
              <a:cs typeface="Roboto"/>
              <a:sym typeface="Roboto"/>
            </a:endParaRPr>
          </a:p>
        </p:txBody>
      </p:sp>
      <p:cxnSp>
        <p:nvCxnSpPr>
          <p:cNvPr id="740" name="Google Shape;740;p69"/>
          <p:cNvCxnSpPr/>
          <p:nvPr/>
        </p:nvCxnSpPr>
        <p:spPr>
          <a:xfrm>
            <a:off x="1066783" y="4541916"/>
            <a:ext cx="9143700" cy="0"/>
          </a:xfrm>
          <a:prstGeom prst="straightConnector1">
            <a:avLst/>
          </a:prstGeom>
          <a:noFill/>
          <a:ln w="19050" cap="flat" cmpd="sng">
            <a:solidFill>
              <a:srgbClr val="2E5E73"/>
            </a:solidFill>
            <a:prstDash val="solid"/>
            <a:round/>
            <a:headEnd type="oval" w="med" len="med"/>
            <a:tailEnd type="none" w="med" len="med"/>
          </a:ln>
        </p:spPr>
      </p:cxnSp>
      <p:sp>
        <p:nvSpPr>
          <p:cNvPr id="741" name="Google Shape;741;p69"/>
          <p:cNvSpPr/>
          <p:nvPr/>
        </p:nvSpPr>
        <p:spPr>
          <a:xfrm>
            <a:off x="2626443" y="4366594"/>
            <a:ext cx="430800" cy="430800"/>
          </a:xfrm>
          <a:prstGeom prst="ellipse">
            <a:avLst/>
          </a:prstGeom>
          <a:solidFill>
            <a:srgbClr val="F2F2F2"/>
          </a:solidFill>
          <a:ln>
            <a:noFill/>
          </a:ln>
        </p:spPr>
        <p:txBody>
          <a:bodyPr spcFirstLastPara="1" wrap="square" lIns="0" tIns="121900" rIns="0" bIns="121900" anchor="ctr" anchorCtr="0">
            <a:noAutofit/>
          </a:bodyPr>
          <a:lstStyle/>
          <a:p>
            <a:pPr marL="0" lvl="0" indent="0" algn="ctr" rtl="0">
              <a:spcBef>
                <a:spcPts val="0"/>
              </a:spcBef>
              <a:spcAft>
                <a:spcPts val="0"/>
              </a:spcAft>
              <a:buNone/>
            </a:pPr>
            <a:r>
              <a:rPr lang="en-US" sz="1200" b="1">
                <a:solidFill>
                  <a:srgbClr val="082D49"/>
                </a:solidFill>
                <a:latin typeface="Roboto"/>
                <a:ea typeface="Roboto"/>
                <a:cs typeface="Roboto"/>
                <a:sym typeface="Roboto"/>
              </a:rPr>
              <a:t>8</a:t>
            </a:r>
            <a:endParaRPr sz="1200" b="1">
              <a:solidFill>
                <a:srgbClr val="082D49"/>
              </a:solidFill>
              <a:latin typeface="Roboto"/>
              <a:ea typeface="Roboto"/>
              <a:cs typeface="Roboto"/>
              <a:sym typeface="Roboto"/>
            </a:endParaRPr>
          </a:p>
        </p:txBody>
      </p:sp>
      <p:sp>
        <p:nvSpPr>
          <p:cNvPr id="742" name="Google Shape;742;p69"/>
          <p:cNvSpPr/>
          <p:nvPr/>
        </p:nvSpPr>
        <p:spPr>
          <a:xfrm>
            <a:off x="5094263" y="4366594"/>
            <a:ext cx="430800" cy="430800"/>
          </a:xfrm>
          <a:prstGeom prst="ellipse">
            <a:avLst/>
          </a:prstGeom>
          <a:solidFill>
            <a:srgbClr val="F2F2F2"/>
          </a:solidFill>
          <a:ln>
            <a:noFill/>
          </a:ln>
        </p:spPr>
        <p:txBody>
          <a:bodyPr spcFirstLastPara="1" wrap="square" lIns="0" tIns="121900" rIns="0" bIns="121900" anchor="ctr" anchorCtr="0">
            <a:noAutofit/>
          </a:bodyPr>
          <a:lstStyle/>
          <a:p>
            <a:pPr marL="0" lvl="0" indent="0" algn="ctr" rtl="0">
              <a:spcBef>
                <a:spcPts val="0"/>
              </a:spcBef>
              <a:spcAft>
                <a:spcPts val="0"/>
              </a:spcAft>
              <a:buNone/>
            </a:pPr>
            <a:r>
              <a:rPr lang="en-US" sz="1200" b="1">
                <a:solidFill>
                  <a:srgbClr val="082D49"/>
                </a:solidFill>
                <a:latin typeface="Roboto"/>
                <a:ea typeface="Roboto"/>
                <a:cs typeface="Roboto"/>
                <a:sym typeface="Roboto"/>
              </a:rPr>
              <a:t>7</a:t>
            </a:r>
            <a:endParaRPr sz="1200" b="1">
              <a:solidFill>
                <a:srgbClr val="082D49"/>
              </a:solidFill>
              <a:latin typeface="Roboto"/>
              <a:ea typeface="Roboto"/>
              <a:cs typeface="Roboto"/>
              <a:sym typeface="Roboto"/>
            </a:endParaRPr>
          </a:p>
        </p:txBody>
      </p:sp>
      <p:sp>
        <p:nvSpPr>
          <p:cNvPr id="743" name="Google Shape;743;p69"/>
          <p:cNvSpPr/>
          <p:nvPr/>
        </p:nvSpPr>
        <p:spPr>
          <a:xfrm>
            <a:off x="7562046" y="4366594"/>
            <a:ext cx="430800" cy="430800"/>
          </a:xfrm>
          <a:prstGeom prst="ellipse">
            <a:avLst/>
          </a:prstGeom>
          <a:solidFill>
            <a:srgbClr val="F2F2F2"/>
          </a:solidFill>
          <a:ln>
            <a:noFill/>
          </a:ln>
        </p:spPr>
        <p:txBody>
          <a:bodyPr spcFirstLastPara="1" wrap="square" lIns="0" tIns="121900" rIns="0" bIns="121900" anchor="ctr" anchorCtr="0">
            <a:noAutofit/>
          </a:bodyPr>
          <a:lstStyle/>
          <a:p>
            <a:pPr marL="0" lvl="0" indent="0" algn="ctr" rtl="0">
              <a:spcBef>
                <a:spcPts val="0"/>
              </a:spcBef>
              <a:spcAft>
                <a:spcPts val="0"/>
              </a:spcAft>
              <a:buNone/>
            </a:pPr>
            <a:r>
              <a:rPr lang="en-US" sz="1200" b="1">
                <a:solidFill>
                  <a:srgbClr val="082D49"/>
                </a:solidFill>
                <a:latin typeface="Roboto"/>
                <a:ea typeface="Roboto"/>
                <a:cs typeface="Roboto"/>
                <a:sym typeface="Roboto"/>
              </a:rPr>
              <a:t>6</a:t>
            </a:r>
            <a:endParaRPr sz="1200" b="1">
              <a:solidFill>
                <a:srgbClr val="082D49"/>
              </a:solidFill>
              <a:latin typeface="Roboto"/>
              <a:ea typeface="Roboto"/>
              <a:cs typeface="Roboto"/>
              <a:sym typeface="Roboto"/>
            </a:endParaRPr>
          </a:p>
        </p:txBody>
      </p:sp>
      <p:sp>
        <p:nvSpPr>
          <p:cNvPr id="744" name="Google Shape;744;p69"/>
          <p:cNvSpPr/>
          <p:nvPr/>
        </p:nvSpPr>
        <p:spPr>
          <a:xfrm>
            <a:off x="10029846" y="4366594"/>
            <a:ext cx="430800" cy="430800"/>
          </a:xfrm>
          <a:prstGeom prst="ellipse">
            <a:avLst/>
          </a:prstGeom>
          <a:solidFill>
            <a:srgbClr val="F2F2F2"/>
          </a:solidFill>
          <a:ln>
            <a:noFill/>
          </a:ln>
        </p:spPr>
        <p:txBody>
          <a:bodyPr spcFirstLastPara="1" wrap="square" lIns="0" tIns="121900" rIns="0" bIns="121900" anchor="ctr" anchorCtr="0">
            <a:noAutofit/>
          </a:bodyPr>
          <a:lstStyle/>
          <a:p>
            <a:pPr marL="0" lvl="0" indent="0" algn="ctr" rtl="0">
              <a:spcBef>
                <a:spcPts val="0"/>
              </a:spcBef>
              <a:spcAft>
                <a:spcPts val="0"/>
              </a:spcAft>
              <a:buNone/>
            </a:pPr>
            <a:r>
              <a:rPr lang="en-US" sz="1200" b="1">
                <a:solidFill>
                  <a:srgbClr val="082D49"/>
                </a:solidFill>
                <a:latin typeface="Roboto"/>
                <a:ea typeface="Roboto"/>
                <a:cs typeface="Roboto"/>
                <a:sym typeface="Roboto"/>
              </a:rPr>
              <a:t>5</a:t>
            </a:r>
            <a:endParaRPr sz="1200" b="1">
              <a:solidFill>
                <a:srgbClr val="082D49"/>
              </a:solidFill>
              <a:latin typeface="Roboto"/>
              <a:ea typeface="Roboto"/>
              <a:cs typeface="Roboto"/>
              <a:sym typeface="Roboto"/>
            </a:endParaRPr>
          </a:p>
        </p:txBody>
      </p:sp>
      <p:sp>
        <p:nvSpPr>
          <p:cNvPr id="745" name="Google Shape;745;p69"/>
          <p:cNvSpPr txBox="1">
            <a:spLocks noGrp="1"/>
          </p:cNvSpPr>
          <p:nvPr>
            <p:ph type="subTitle" idx="1"/>
          </p:nvPr>
        </p:nvSpPr>
        <p:spPr>
          <a:xfrm>
            <a:off x="691367" y="3010533"/>
            <a:ext cx="1935300" cy="940500"/>
          </a:xfrm>
          <a:prstGeom prst="rect">
            <a:avLst/>
          </a:prstGeom>
        </p:spPr>
        <p:txBody>
          <a:bodyPr spcFirstLastPara="1" wrap="square" lIns="121900" tIns="121900" rIns="121900" bIns="121900" anchor="t"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746" name="Google Shape;746;p69"/>
          <p:cNvSpPr txBox="1">
            <a:spLocks noGrp="1"/>
          </p:cNvSpPr>
          <p:nvPr>
            <p:ph type="title"/>
          </p:nvPr>
        </p:nvSpPr>
        <p:spPr>
          <a:xfrm>
            <a:off x="691367" y="2785067"/>
            <a:ext cx="2066700" cy="262800"/>
          </a:xfrm>
          <a:prstGeom prst="rect">
            <a:avLst/>
          </a:prstGeom>
        </p:spPr>
        <p:txBody>
          <a:bodyPr spcFirstLastPara="1" wrap="square" lIns="121900" tIns="121900" rIns="121900" bIns="121900" anchor="t"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747" name="Google Shape;747;p69"/>
          <p:cNvSpPr txBox="1">
            <a:spLocks noGrp="1"/>
          </p:cNvSpPr>
          <p:nvPr>
            <p:ph type="subTitle" idx="2"/>
          </p:nvPr>
        </p:nvSpPr>
        <p:spPr>
          <a:xfrm>
            <a:off x="2991317" y="3010533"/>
            <a:ext cx="1935300" cy="940500"/>
          </a:xfrm>
          <a:prstGeom prst="rect">
            <a:avLst/>
          </a:prstGeom>
        </p:spPr>
        <p:txBody>
          <a:bodyPr spcFirstLastPara="1" wrap="square" lIns="121900" tIns="121900" rIns="121900" bIns="121900" anchor="t"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748" name="Google Shape;748;p69"/>
          <p:cNvSpPr txBox="1">
            <a:spLocks noGrp="1"/>
          </p:cNvSpPr>
          <p:nvPr>
            <p:ph type="title" idx="3"/>
          </p:nvPr>
        </p:nvSpPr>
        <p:spPr>
          <a:xfrm>
            <a:off x="2991334" y="2785067"/>
            <a:ext cx="2066700" cy="262800"/>
          </a:xfrm>
          <a:prstGeom prst="rect">
            <a:avLst/>
          </a:prstGeom>
        </p:spPr>
        <p:txBody>
          <a:bodyPr spcFirstLastPara="1" wrap="square" lIns="121900" tIns="121900" rIns="121900" bIns="121900" anchor="t"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749" name="Google Shape;749;p69"/>
          <p:cNvSpPr txBox="1">
            <a:spLocks noGrp="1"/>
          </p:cNvSpPr>
          <p:nvPr>
            <p:ph type="subTitle" idx="4"/>
          </p:nvPr>
        </p:nvSpPr>
        <p:spPr>
          <a:xfrm>
            <a:off x="5638600" y="3010533"/>
            <a:ext cx="1935300" cy="9405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50" name="Google Shape;750;p69"/>
          <p:cNvSpPr txBox="1">
            <a:spLocks noGrp="1"/>
          </p:cNvSpPr>
          <p:nvPr>
            <p:ph type="title" idx="5"/>
          </p:nvPr>
        </p:nvSpPr>
        <p:spPr>
          <a:xfrm>
            <a:off x="5638600" y="2785067"/>
            <a:ext cx="2066700" cy="2628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51" name="Google Shape;751;p69"/>
          <p:cNvSpPr txBox="1">
            <a:spLocks noGrp="1"/>
          </p:cNvSpPr>
          <p:nvPr>
            <p:ph type="subTitle" idx="6"/>
          </p:nvPr>
        </p:nvSpPr>
        <p:spPr>
          <a:xfrm>
            <a:off x="7938550" y="3010533"/>
            <a:ext cx="1935300" cy="9405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52" name="Google Shape;752;p69"/>
          <p:cNvSpPr txBox="1">
            <a:spLocks noGrp="1"/>
          </p:cNvSpPr>
          <p:nvPr>
            <p:ph type="title" idx="7"/>
          </p:nvPr>
        </p:nvSpPr>
        <p:spPr>
          <a:xfrm>
            <a:off x="7938568" y="2785067"/>
            <a:ext cx="2066700" cy="2628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53" name="Google Shape;753;p69"/>
          <p:cNvSpPr txBox="1">
            <a:spLocks noGrp="1"/>
          </p:cNvSpPr>
          <p:nvPr>
            <p:ph type="subTitle" idx="8"/>
          </p:nvPr>
        </p:nvSpPr>
        <p:spPr>
          <a:xfrm>
            <a:off x="2051533" y="5254667"/>
            <a:ext cx="1935300" cy="9405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54" name="Google Shape;754;p69"/>
          <p:cNvSpPr txBox="1">
            <a:spLocks noGrp="1"/>
          </p:cNvSpPr>
          <p:nvPr>
            <p:ph type="title" idx="9"/>
          </p:nvPr>
        </p:nvSpPr>
        <p:spPr>
          <a:xfrm>
            <a:off x="2051533" y="5029200"/>
            <a:ext cx="2066700" cy="2628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55" name="Google Shape;755;p69"/>
          <p:cNvSpPr txBox="1">
            <a:spLocks noGrp="1"/>
          </p:cNvSpPr>
          <p:nvPr>
            <p:ph type="subTitle" idx="13"/>
          </p:nvPr>
        </p:nvSpPr>
        <p:spPr>
          <a:xfrm>
            <a:off x="4351483" y="5254667"/>
            <a:ext cx="1935300" cy="9405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56" name="Google Shape;756;p69"/>
          <p:cNvSpPr txBox="1">
            <a:spLocks noGrp="1"/>
          </p:cNvSpPr>
          <p:nvPr>
            <p:ph type="title" idx="14"/>
          </p:nvPr>
        </p:nvSpPr>
        <p:spPr>
          <a:xfrm>
            <a:off x="4351501" y="5029200"/>
            <a:ext cx="2066700" cy="2628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57" name="Google Shape;757;p69"/>
          <p:cNvSpPr txBox="1">
            <a:spLocks noGrp="1"/>
          </p:cNvSpPr>
          <p:nvPr>
            <p:ph type="subTitle" idx="15"/>
          </p:nvPr>
        </p:nvSpPr>
        <p:spPr>
          <a:xfrm>
            <a:off x="6858000" y="5254667"/>
            <a:ext cx="1935300" cy="9405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58" name="Google Shape;758;p69"/>
          <p:cNvSpPr txBox="1">
            <a:spLocks noGrp="1"/>
          </p:cNvSpPr>
          <p:nvPr>
            <p:ph type="title" idx="16"/>
          </p:nvPr>
        </p:nvSpPr>
        <p:spPr>
          <a:xfrm>
            <a:off x="6858000" y="5029200"/>
            <a:ext cx="2066700" cy="2628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59" name="Google Shape;759;p69"/>
          <p:cNvSpPr txBox="1">
            <a:spLocks noGrp="1"/>
          </p:cNvSpPr>
          <p:nvPr>
            <p:ph type="subTitle" idx="17"/>
          </p:nvPr>
        </p:nvSpPr>
        <p:spPr>
          <a:xfrm>
            <a:off x="9157950" y="5254667"/>
            <a:ext cx="1935300" cy="9405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60" name="Google Shape;760;p69"/>
          <p:cNvSpPr txBox="1">
            <a:spLocks noGrp="1"/>
          </p:cNvSpPr>
          <p:nvPr>
            <p:ph type="title" idx="18"/>
          </p:nvPr>
        </p:nvSpPr>
        <p:spPr>
          <a:xfrm>
            <a:off x="9157968" y="5029200"/>
            <a:ext cx="2066700" cy="2628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61" name="Google Shape;761;p69"/>
          <p:cNvSpPr txBox="1">
            <a:spLocks noGrp="1"/>
          </p:cNvSpPr>
          <p:nvPr>
            <p:ph type="title" idx="19"/>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762" name="Google Shape;762;p69"/>
          <p:cNvSpPr txBox="1">
            <a:spLocks noGrp="1"/>
          </p:cNvSpPr>
          <p:nvPr>
            <p:ph type="title" idx="20"/>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ustom Layout 16">
  <p:cSld name="CUSTOM_15">
    <p:spTree>
      <p:nvGrpSpPr>
        <p:cNvPr id="1" name="Shape 763"/>
        <p:cNvGrpSpPr/>
        <p:nvPr/>
      </p:nvGrpSpPr>
      <p:grpSpPr>
        <a:xfrm>
          <a:off x="0" y="0"/>
          <a:ext cx="0" cy="0"/>
          <a:chOff x="0" y="0"/>
          <a:chExt cx="0" cy="0"/>
        </a:xfrm>
      </p:grpSpPr>
      <p:sp>
        <p:nvSpPr>
          <p:cNvPr id="764" name="Google Shape;764;p70"/>
          <p:cNvSpPr/>
          <p:nvPr/>
        </p:nvSpPr>
        <p:spPr>
          <a:xfrm>
            <a:off x="4358483" y="3039458"/>
            <a:ext cx="3178800" cy="879900"/>
          </a:xfrm>
          <a:prstGeom prst="trapezoid">
            <a:avLst>
              <a:gd name="adj" fmla="val 69509"/>
            </a:avLst>
          </a:prstGeom>
          <a:solidFill>
            <a:srgbClr val="2E5E73"/>
          </a:solidFill>
          <a:ln>
            <a:noFill/>
          </a:ln>
        </p:spPr>
        <p:txBody>
          <a:bodyPr spcFirstLastPara="1" wrap="square" lIns="121900" tIns="121900" rIns="121900" bIns="121900" anchor="ctr" anchorCtr="0">
            <a:noAutofit/>
          </a:bodyPr>
          <a:lstStyle/>
          <a:p>
            <a:pPr marL="0" lvl="0" indent="0" algn="ctr" rtl="0">
              <a:spcBef>
                <a:spcPts val="0"/>
              </a:spcBef>
              <a:spcAft>
                <a:spcPts val="0"/>
              </a:spcAft>
              <a:buClr>
                <a:srgbClr val="000000"/>
              </a:buClr>
              <a:buSzPts val="1500"/>
              <a:buFont typeface="Arial"/>
              <a:buNone/>
            </a:pPr>
            <a:r>
              <a:rPr lang="en-US" sz="2700" b="1">
                <a:solidFill>
                  <a:srgbClr val="FFFFFF"/>
                </a:solidFill>
                <a:latin typeface="Roboto"/>
                <a:ea typeface="Roboto"/>
                <a:cs typeface="Roboto"/>
                <a:sym typeface="Roboto"/>
              </a:rPr>
              <a:t>B</a:t>
            </a:r>
            <a:endParaRPr sz="1900" b="1">
              <a:solidFill>
                <a:srgbClr val="FFFFFF"/>
              </a:solidFill>
            </a:endParaRPr>
          </a:p>
        </p:txBody>
      </p:sp>
      <p:sp>
        <p:nvSpPr>
          <p:cNvPr id="765" name="Google Shape;765;p70"/>
          <p:cNvSpPr/>
          <p:nvPr/>
        </p:nvSpPr>
        <p:spPr>
          <a:xfrm>
            <a:off x="3656865" y="4156508"/>
            <a:ext cx="4575600" cy="879900"/>
          </a:xfrm>
          <a:prstGeom prst="trapezoid">
            <a:avLst>
              <a:gd name="adj" fmla="val 68291"/>
            </a:avLst>
          </a:prstGeom>
          <a:solidFill>
            <a:srgbClr val="1475D4"/>
          </a:solidFill>
          <a:ln>
            <a:noFill/>
          </a:ln>
        </p:spPr>
        <p:txBody>
          <a:bodyPr spcFirstLastPara="1" wrap="square" lIns="121900" tIns="121900" rIns="121900" bIns="121900" anchor="ctr" anchorCtr="0">
            <a:noAutofit/>
          </a:bodyPr>
          <a:lstStyle/>
          <a:p>
            <a:pPr marL="0" lvl="0" indent="0" algn="ctr" rtl="0">
              <a:spcBef>
                <a:spcPts val="0"/>
              </a:spcBef>
              <a:spcAft>
                <a:spcPts val="0"/>
              </a:spcAft>
              <a:buClr>
                <a:srgbClr val="000000"/>
              </a:buClr>
              <a:buSzPts val="1500"/>
              <a:buFont typeface="Arial"/>
              <a:buNone/>
            </a:pPr>
            <a:r>
              <a:rPr lang="en-US" sz="2700" b="1">
                <a:solidFill>
                  <a:srgbClr val="FFFFFF"/>
                </a:solidFill>
                <a:latin typeface="Roboto"/>
                <a:ea typeface="Roboto"/>
                <a:cs typeface="Roboto"/>
                <a:sym typeface="Roboto"/>
              </a:rPr>
              <a:t>C</a:t>
            </a:r>
            <a:endParaRPr sz="1900">
              <a:solidFill>
                <a:srgbClr val="FFFFFF"/>
              </a:solidFill>
            </a:endParaRPr>
          </a:p>
        </p:txBody>
      </p:sp>
      <p:sp>
        <p:nvSpPr>
          <p:cNvPr id="766" name="Google Shape;766;p70"/>
          <p:cNvSpPr/>
          <p:nvPr/>
        </p:nvSpPr>
        <p:spPr>
          <a:xfrm>
            <a:off x="5102467" y="1328417"/>
            <a:ext cx="1684500" cy="1399200"/>
          </a:xfrm>
          <a:prstGeom prst="triangle">
            <a:avLst>
              <a:gd name="adj" fmla="val 51543"/>
            </a:avLst>
          </a:prstGeom>
          <a:solidFill>
            <a:srgbClr val="FCB912"/>
          </a:solid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700" b="1">
                <a:solidFill>
                  <a:srgbClr val="28363B"/>
                </a:solidFill>
                <a:latin typeface="Roboto"/>
                <a:ea typeface="Roboto"/>
                <a:cs typeface="Roboto"/>
                <a:sym typeface="Roboto"/>
              </a:rPr>
              <a:t>A</a:t>
            </a:r>
            <a:endParaRPr sz="2700" b="1">
              <a:solidFill>
                <a:srgbClr val="28363B"/>
              </a:solidFill>
              <a:latin typeface="Roboto"/>
              <a:ea typeface="Roboto"/>
              <a:cs typeface="Roboto"/>
              <a:sym typeface="Roboto"/>
            </a:endParaRPr>
          </a:p>
        </p:txBody>
      </p:sp>
      <p:sp>
        <p:nvSpPr>
          <p:cNvPr id="767" name="Google Shape;767;p70"/>
          <p:cNvSpPr/>
          <p:nvPr/>
        </p:nvSpPr>
        <p:spPr>
          <a:xfrm>
            <a:off x="2994500" y="5273560"/>
            <a:ext cx="5918700" cy="879900"/>
          </a:xfrm>
          <a:prstGeom prst="trapezoid">
            <a:avLst>
              <a:gd name="adj" fmla="val 68291"/>
            </a:avLst>
          </a:prstGeom>
          <a:solidFill>
            <a:srgbClr val="082D49"/>
          </a:solidFill>
          <a:ln>
            <a:noFill/>
          </a:ln>
        </p:spPr>
        <p:txBody>
          <a:bodyPr spcFirstLastPara="1" wrap="square" lIns="121900" tIns="121900" rIns="121900" bIns="121900" anchor="ctr" anchorCtr="0">
            <a:noAutofit/>
          </a:bodyPr>
          <a:lstStyle/>
          <a:p>
            <a:pPr marL="0" lvl="0" indent="0" algn="ctr" rtl="0">
              <a:spcBef>
                <a:spcPts val="0"/>
              </a:spcBef>
              <a:spcAft>
                <a:spcPts val="0"/>
              </a:spcAft>
              <a:buClr>
                <a:srgbClr val="000000"/>
              </a:buClr>
              <a:buSzPts val="1500"/>
              <a:buFont typeface="Arial"/>
              <a:buNone/>
            </a:pPr>
            <a:r>
              <a:rPr lang="en-US" sz="2700" b="1">
                <a:solidFill>
                  <a:srgbClr val="FFFFFF"/>
                </a:solidFill>
                <a:latin typeface="Roboto"/>
                <a:ea typeface="Roboto"/>
                <a:cs typeface="Roboto"/>
                <a:sym typeface="Roboto"/>
              </a:rPr>
              <a:t>D</a:t>
            </a:r>
            <a:endParaRPr sz="1900">
              <a:solidFill>
                <a:srgbClr val="FFFFFF"/>
              </a:solidFill>
            </a:endParaRPr>
          </a:p>
        </p:txBody>
      </p:sp>
      <p:cxnSp>
        <p:nvCxnSpPr>
          <p:cNvPr id="768" name="Google Shape;768;p70"/>
          <p:cNvCxnSpPr/>
          <p:nvPr/>
        </p:nvCxnSpPr>
        <p:spPr>
          <a:xfrm rot="10800000">
            <a:off x="6300100" y="2465333"/>
            <a:ext cx="2181300" cy="0"/>
          </a:xfrm>
          <a:prstGeom prst="straightConnector1">
            <a:avLst/>
          </a:prstGeom>
          <a:noFill/>
          <a:ln w="9525" cap="rnd" cmpd="sng">
            <a:solidFill>
              <a:srgbClr val="2E5E73"/>
            </a:solidFill>
            <a:prstDash val="solid"/>
            <a:round/>
            <a:headEnd type="none" w="med" len="med"/>
            <a:tailEnd type="oval" w="med" len="med"/>
          </a:ln>
        </p:spPr>
      </p:cxnSp>
      <p:cxnSp>
        <p:nvCxnSpPr>
          <p:cNvPr id="769" name="Google Shape;769;p70"/>
          <p:cNvCxnSpPr/>
          <p:nvPr/>
        </p:nvCxnSpPr>
        <p:spPr>
          <a:xfrm rot="10800000">
            <a:off x="7379200" y="4596500"/>
            <a:ext cx="2181300" cy="0"/>
          </a:xfrm>
          <a:prstGeom prst="straightConnector1">
            <a:avLst/>
          </a:prstGeom>
          <a:noFill/>
          <a:ln w="9525" cap="rnd" cmpd="sng">
            <a:solidFill>
              <a:srgbClr val="2E5E73"/>
            </a:solidFill>
            <a:prstDash val="solid"/>
            <a:round/>
            <a:headEnd type="none" w="med" len="med"/>
            <a:tailEnd type="oval" w="med" len="med"/>
          </a:ln>
        </p:spPr>
      </p:cxnSp>
      <p:cxnSp>
        <p:nvCxnSpPr>
          <p:cNvPr id="770" name="Google Shape;770;p70"/>
          <p:cNvCxnSpPr/>
          <p:nvPr/>
        </p:nvCxnSpPr>
        <p:spPr>
          <a:xfrm rot="10800000">
            <a:off x="2740933" y="3479467"/>
            <a:ext cx="2181300" cy="0"/>
          </a:xfrm>
          <a:prstGeom prst="straightConnector1">
            <a:avLst/>
          </a:prstGeom>
          <a:noFill/>
          <a:ln w="9525" cap="rnd" cmpd="sng">
            <a:solidFill>
              <a:srgbClr val="2E5E73"/>
            </a:solidFill>
            <a:prstDash val="solid"/>
            <a:round/>
            <a:headEnd type="oval" w="med" len="med"/>
            <a:tailEnd type="none" w="med" len="med"/>
          </a:ln>
        </p:spPr>
      </p:cxnSp>
      <p:cxnSp>
        <p:nvCxnSpPr>
          <p:cNvPr id="771" name="Google Shape;771;p70"/>
          <p:cNvCxnSpPr>
            <a:endCxn id="767" idx="1"/>
          </p:cNvCxnSpPr>
          <p:nvPr/>
        </p:nvCxnSpPr>
        <p:spPr>
          <a:xfrm rot="10800000">
            <a:off x="3294946" y="5713510"/>
            <a:ext cx="605100" cy="0"/>
          </a:xfrm>
          <a:prstGeom prst="straightConnector1">
            <a:avLst/>
          </a:prstGeom>
          <a:noFill/>
          <a:ln w="9525" cap="rnd" cmpd="sng">
            <a:solidFill>
              <a:srgbClr val="FFFFFF"/>
            </a:solidFill>
            <a:prstDash val="solid"/>
            <a:round/>
            <a:headEnd type="oval" w="med" len="med"/>
            <a:tailEnd type="none" w="med" len="med"/>
          </a:ln>
        </p:spPr>
      </p:cxnSp>
      <p:cxnSp>
        <p:nvCxnSpPr>
          <p:cNvPr id="772" name="Google Shape;772;p70"/>
          <p:cNvCxnSpPr>
            <a:stCxn id="767" idx="1"/>
          </p:cNvCxnSpPr>
          <p:nvPr/>
        </p:nvCxnSpPr>
        <p:spPr>
          <a:xfrm rot="10800000">
            <a:off x="1737646" y="5713510"/>
            <a:ext cx="1557300" cy="0"/>
          </a:xfrm>
          <a:prstGeom prst="straightConnector1">
            <a:avLst/>
          </a:prstGeom>
          <a:noFill/>
          <a:ln w="9525" cap="rnd" cmpd="sng">
            <a:solidFill>
              <a:srgbClr val="2E5E73"/>
            </a:solidFill>
            <a:prstDash val="solid"/>
            <a:round/>
            <a:headEnd type="none" w="med" len="med"/>
            <a:tailEnd type="none" w="med" len="med"/>
          </a:ln>
        </p:spPr>
      </p:cxnSp>
      <p:sp>
        <p:nvSpPr>
          <p:cNvPr id="773" name="Google Shape;773;p70"/>
          <p:cNvSpPr txBox="1"/>
          <p:nvPr/>
        </p:nvSpPr>
        <p:spPr>
          <a:xfrm>
            <a:off x="6908233" y="1972933"/>
            <a:ext cx="1684500" cy="4923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r>
              <a:rPr lang="en-US" sz="1600" b="1">
                <a:solidFill>
                  <a:srgbClr val="2E5E73"/>
                </a:solidFill>
                <a:latin typeface="Roboto"/>
                <a:ea typeface="Roboto"/>
                <a:cs typeface="Roboto"/>
                <a:sym typeface="Roboto"/>
              </a:rPr>
              <a:t>Heading here</a:t>
            </a:r>
            <a:endParaRPr sz="1600" b="1">
              <a:solidFill>
                <a:srgbClr val="2E5E73"/>
              </a:solidFill>
            </a:endParaRPr>
          </a:p>
        </p:txBody>
      </p:sp>
      <p:sp>
        <p:nvSpPr>
          <p:cNvPr id="774" name="Google Shape;774;p70"/>
          <p:cNvSpPr txBox="1"/>
          <p:nvPr/>
        </p:nvSpPr>
        <p:spPr>
          <a:xfrm>
            <a:off x="2611700" y="2987033"/>
            <a:ext cx="1684500" cy="4923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b="1">
                <a:solidFill>
                  <a:srgbClr val="2E5E73"/>
                </a:solidFill>
                <a:latin typeface="Roboto"/>
                <a:ea typeface="Roboto"/>
                <a:cs typeface="Roboto"/>
                <a:sym typeface="Roboto"/>
              </a:rPr>
              <a:t>Heading here</a:t>
            </a:r>
            <a:endParaRPr sz="1600" b="1">
              <a:solidFill>
                <a:srgbClr val="2E5E73"/>
              </a:solidFill>
            </a:endParaRPr>
          </a:p>
        </p:txBody>
      </p:sp>
      <p:sp>
        <p:nvSpPr>
          <p:cNvPr id="775" name="Google Shape;775;p70"/>
          <p:cNvSpPr txBox="1"/>
          <p:nvPr/>
        </p:nvSpPr>
        <p:spPr>
          <a:xfrm>
            <a:off x="1610567" y="5221167"/>
            <a:ext cx="1684500" cy="4923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b="1">
                <a:solidFill>
                  <a:srgbClr val="2E5E73"/>
                </a:solidFill>
                <a:latin typeface="Roboto"/>
                <a:ea typeface="Roboto"/>
                <a:cs typeface="Roboto"/>
                <a:sym typeface="Roboto"/>
              </a:rPr>
              <a:t>Heading here</a:t>
            </a:r>
            <a:endParaRPr sz="1600" b="1">
              <a:solidFill>
                <a:srgbClr val="2E5E73"/>
              </a:solidFill>
            </a:endParaRPr>
          </a:p>
        </p:txBody>
      </p:sp>
      <p:pic>
        <p:nvPicPr>
          <p:cNvPr id="776" name="Google Shape;776;p70"/>
          <p:cNvPicPr preferRelativeResize="0"/>
          <p:nvPr/>
        </p:nvPicPr>
        <p:blipFill>
          <a:blip r:embed="rId2">
            <a:alphaModFix/>
          </a:blip>
          <a:stretch>
            <a:fillRect/>
          </a:stretch>
        </p:blipFill>
        <p:spPr>
          <a:xfrm>
            <a:off x="714727" y="5269232"/>
            <a:ext cx="798773" cy="763600"/>
          </a:xfrm>
          <a:prstGeom prst="rect">
            <a:avLst/>
          </a:prstGeom>
          <a:noFill/>
          <a:ln>
            <a:noFill/>
          </a:ln>
        </p:spPr>
      </p:pic>
      <p:pic>
        <p:nvPicPr>
          <p:cNvPr id="777" name="Google Shape;777;p70"/>
          <p:cNvPicPr preferRelativeResize="0"/>
          <p:nvPr/>
        </p:nvPicPr>
        <p:blipFill>
          <a:blip r:embed="rId3">
            <a:alphaModFix/>
          </a:blip>
          <a:stretch>
            <a:fillRect/>
          </a:stretch>
        </p:blipFill>
        <p:spPr>
          <a:xfrm>
            <a:off x="1619705" y="2851432"/>
            <a:ext cx="929597" cy="763600"/>
          </a:xfrm>
          <a:prstGeom prst="rect">
            <a:avLst/>
          </a:prstGeom>
          <a:noFill/>
          <a:ln>
            <a:noFill/>
          </a:ln>
        </p:spPr>
      </p:pic>
      <p:pic>
        <p:nvPicPr>
          <p:cNvPr id="778" name="Google Shape;778;p70"/>
          <p:cNvPicPr preferRelativeResize="0"/>
          <p:nvPr/>
        </p:nvPicPr>
        <p:blipFill>
          <a:blip r:embed="rId4">
            <a:alphaModFix/>
          </a:blip>
          <a:stretch>
            <a:fillRect/>
          </a:stretch>
        </p:blipFill>
        <p:spPr>
          <a:xfrm>
            <a:off x="8704762" y="2002200"/>
            <a:ext cx="753210" cy="763600"/>
          </a:xfrm>
          <a:prstGeom prst="rect">
            <a:avLst/>
          </a:prstGeom>
          <a:noFill/>
          <a:ln>
            <a:noFill/>
          </a:ln>
        </p:spPr>
      </p:pic>
      <p:pic>
        <p:nvPicPr>
          <p:cNvPr id="779" name="Google Shape;779;p70"/>
          <p:cNvPicPr preferRelativeResize="0"/>
          <p:nvPr/>
        </p:nvPicPr>
        <p:blipFill>
          <a:blip r:embed="rId5">
            <a:alphaModFix/>
          </a:blip>
          <a:stretch>
            <a:fillRect/>
          </a:stretch>
        </p:blipFill>
        <p:spPr>
          <a:xfrm>
            <a:off x="9765265" y="4083731"/>
            <a:ext cx="798767" cy="1025540"/>
          </a:xfrm>
          <a:prstGeom prst="rect">
            <a:avLst/>
          </a:prstGeom>
          <a:noFill/>
          <a:ln>
            <a:noFill/>
          </a:ln>
        </p:spPr>
      </p:pic>
      <p:cxnSp>
        <p:nvCxnSpPr>
          <p:cNvPr id="780" name="Google Shape;780;p70"/>
          <p:cNvCxnSpPr>
            <a:endCxn id="764" idx="1"/>
          </p:cNvCxnSpPr>
          <p:nvPr/>
        </p:nvCxnSpPr>
        <p:spPr>
          <a:xfrm rot="10800000">
            <a:off x="4664288" y="3479408"/>
            <a:ext cx="355500" cy="0"/>
          </a:xfrm>
          <a:prstGeom prst="straightConnector1">
            <a:avLst/>
          </a:prstGeom>
          <a:noFill/>
          <a:ln w="9525" cap="rnd" cmpd="sng">
            <a:solidFill>
              <a:srgbClr val="FFFFFF"/>
            </a:solidFill>
            <a:prstDash val="solid"/>
            <a:round/>
            <a:headEnd type="oval" w="med" len="med"/>
            <a:tailEnd type="none" w="med" len="med"/>
          </a:ln>
        </p:spPr>
      </p:cxnSp>
      <p:cxnSp>
        <p:nvCxnSpPr>
          <p:cNvPr id="781" name="Google Shape;781;p70"/>
          <p:cNvCxnSpPr>
            <a:stCxn id="765" idx="3"/>
          </p:cNvCxnSpPr>
          <p:nvPr/>
        </p:nvCxnSpPr>
        <p:spPr>
          <a:xfrm rot="10800000">
            <a:off x="7379119" y="4596458"/>
            <a:ext cx="552900" cy="0"/>
          </a:xfrm>
          <a:prstGeom prst="straightConnector1">
            <a:avLst/>
          </a:prstGeom>
          <a:noFill/>
          <a:ln w="9525" cap="rnd" cmpd="sng">
            <a:solidFill>
              <a:srgbClr val="FFFFFF"/>
            </a:solidFill>
            <a:prstDash val="solid"/>
            <a:round/>
            <a:headEnd type="none" w="med" len="med"/>
            <a:tailEnd type="oval" w="med" len="med"/>
          </a:ln>
        </p:spPr>
      </p:cxnSp>
      <p:sp>
        <p:nvSpPr>
          <p:cNvPr id="782" name="Google Shape;782;p70"/>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783" name="Google Shape;783;p70"/>
          <p:cNvSpPr txBox="1">
            <a:spLocks noGrp="1"/>
          </p:cNvSpPr>
          <p:nvPr>
            <p:ph type="title" idx="2"/>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784" name="Google Shape;784;p70"/>
          <p:cNvSpPr txBox="1"/>
          <p:nvPr/>
        </p:nvSpPr>
        <p:spPr>
          <a:xfrm>
            <a:off x="7876100" y="4073333"/>
            <a:ext cx="1684500" cy="4923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r>
              <a:rPr lang="en-US" sz="1600" b="1">
                <a:solidFill>
                  <a:srgbClr val="2E5E73"/>
                </a:solidFill>
                <a:latin typeface="Roboto"/>
                <a:ea typeface="Roboto"/>
                <a:cs typeface="Roboto"/>
                <a:sym typeface="Roboto"/>
              </a:rPr>
              <a:t>Heading here</a:t>
            </a:r>
            <a:endParaRPr sz="1600" b="1">
              <a:solidFill>
                <a:srgbClr val="2E5E73"/>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ustom Layout 17">
  <p:cSld name="CUSTOM_16">
    <p:spTree>
      <p:nvGrpSpPr>
        <p:cNvPr id="1" name="Shape 785"/>
        <p:cNvGrpSpPr/>
        <p:nvPr/>
      </p:nvGrpSpPr>
      <p:grpSpPr>
        <a:xfrm>
          <a:off x="0" y="0"/>
          <a:ext cx="0" cy="0"/>
          <a:chOff x="0" y="0"/>
          <a:chExt cx="0" cy="0"/>
        </a:xfrm>
      </p:grpSpPr>
      <p:cxnSp>
        <p:nvCxnSpPr>
          <p:cNvPr id="786" name="Google Shape;786;p71"/>
          <p:cNvCxnSpPr/>
          <p:nvPr/>
        </p:nvCxnSpPr>
        <p:spPr>
          <a:xfrm rot="10800000">
            <a:off x="6645664" y="5306467"/>
            <a:ext cx="4309200" cy="0"/>
          </a:xfrm>
          <a:prstGeom prst="straightConnector1">
            <a:avLst/>
          </a:prstGeom>
          <a:noFill/>
          <a:ln w="9525" cap="flat" cmpd="sng">
            <a:solidFill>
              <a:srgbClr val="A9B7C0"/>
            </a:solidFill>
            <a:prstDash val="solid"/>
            <a:round/>
            <a:headEnd type="none" w="sm" len="sm"/>
            <a:tailEnd type="none" w="sm" len="sm"/>
          </a:ln>
        </p:spPr>
      </p:cxnSp>
      <p:cxnSp>
        <p:nvCxnSpPr>
          <p:cNvPr id="787" name="Google Shape;787;p71"/>
          <p:cNvCxnSpPr/>
          <p:nvPr/>
        </p:nvCxnSpPr>
        <p:spPr>
          <a:xfrm rot="10800000">
            <a:off x="7464964" y="3680867"/>
            <a:ext cx="3489900" cy="0"/>
          </a:xfrm>
          <a:prstGeom prst="straightConnector1">
            <a:avLst/>
          </a:prstGeom>
          <a:noFill/>
          <a:ln w="9525" cap="flat" cmpd="sng">
            <a:solidFill>
              <a:srgbClr val="A9B7C0"/>
            </a:solidFill>
            <a:prstDash val="solid"/>
            <a:round/>
            <a:headEnd type="none" w="sm" len="sm"/>
            <a:tailEnd type="none" w="sm" len="sm"/>
          </a:ln>
        </p:spPr>
      </p:cxnSp>
      <p:cxnSp>
        <p:nvCxnSpPr>
          <p:cNvPr id="788" name="Google Shape;788;p71"/>
          <p:cNvCxnSpPr/>
          <p:nvPr/>
        </p:nvCxnSpPr>
        <p:spPr>
          <a:xfrm rot="10800000">
            <a:off x="6887767" y="2155733"/>
            <a:ext cx="4067100" cy="0"/>
          </a:xfrm>
          <a:prstGeom prst="straightConnector1">
            <a:avLst/>
          </a:prstGeom>
          <a:noFill/>
          <a:ln w="9525" cap="flat" cmpd="sng">
            <a:solidFill>
              <a:srgbClr val="A9B7C0"/>
            </a:solidFill>
            <a:prstDash val="solid"/>
            <a:round/>
            <a:headEnd type="none" w="sm" len="sm"/>
            <a:tailEnd type="none" w="sm" len="sm"/>
          </a:ln>
        </p:spPr>
      </p:cxnSp>
      <p:cxnSp>
        <p:nvCxnSpPr>
          <p:cNvPr id="789" name="Google Shape;789;p71"/>
          <p:cNvCxnSpPr/>
          <p:nvPr/>
        </p:nvCxnSpPr>
        <p:spPr>
          <a:xfrm rot="10800000">
            <a:off x="609767" y="4595267"/>
            <a:ext cx="4041900" cy="0"/>
          </a:xfrm>
          <a:prstGeom prst="straightConnector1">
            <a:avLst/>
          </a:prstGeom>
          <a:noFill/>
          <a:ln w="9525" cap="flat" cmpd="sng">
            <a:solidFill>
              <a:srgbClr val="A9B7C0"/>
            </a:solidFill>
            <a:prstDash val="solid"/>
            <a:round/>
            <a:headEnd type="none" w="sm" len="sm"/>
            <a:tailEnd type="none" w="sm" len="sm"/>
          </a:ln>
        </p:spPr>
      </p:cxnSp>
      <p:cxnSp>
        <p:nvCxnSpPr>
          <p:cNvPr id="790" name="Google Shape;790;p71"/>
          <p:cNvCxnSpPr/>
          <p:nvPr/>
        </p:nvCxnSpPr>
        <p:spPr>
          <a:xfrm rot="10800000">
            <a:off x="609833" y="2766467"/>
            <a:ext cx="4543500" cy="0"/>
          </a:xfrm>
          <a:prstGeom prst="straightConnector1">
            <a:avLst/>
          </a:prstGeom>
          <a:noFill/>
          <a:ln w="9525" cap="flat" cmpd="sng">
            <a:solidFill>
              <a:srgbClr val="2E5E73"/>
            </a:solidFill>
            <a:prstDash val="solid"/>
            <a:round/>
            <a:headEnd type="none" w="sm" len="sm"/>
            <a:tailEnd type="none" w="sm" len="sm"/>
          </a:ln>
        </p:spPr>
      </p:cxnSp>
      <p:sp>
        <p:nvSpPr>
          <p:cNvPr id="791" name="Google Shape;791;p71"/>
          <p:cNvSpPr/>
          <p:nvPr/>
        </p:nvSpPr>
        <p:spPr>
          <a:xfrm rot="-4979432">
            <a:off x="4262206" y="1941760"/>
            <a:ext cx="3689979" cy="3695861"/>
          </a:xfrm>
          <a:prstGeom prst="blockArc">
            <a:avLst>
              <a:gd name="adj1" fmla="val 12602522"/>
              <a:gd name="adj2" fmla="val 16867657"/>
              <a:gd name="adj3" fmla="val 20844"/>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2" name="Google Shape;792;p71"/>
          <p:cNvSpPr/>
          <p:nvPr/>
        </p:nvSpPr>
        <p:spPr>
          <a:xfrm rot="7923107">
            <a:off x="4233315" y="1938436"/>
            <a:ext cx="3699600" cy="3700334"/>
          </a:xfrm>
          <a:prstGeom prst="blockArc">
            <a:avLst>
              <a:gd name="adj1" fmla="val 12602522"/>
              <a:gd name="adj2" fmla="val 16867657"/>
              <a:gd name="adj3" fmla="val 20844"/>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3" name="Google Shape;793;p71"/>
          <p:cNvSpPr/>
          <p:nvPr/>
        </p:nvSpPr>
        <p:spPr>
          <a:xfrm rot="3597600">
            <a:off x="4237799" y="1954573"/>
            <a:ext cx="3698728" cy="3702054"/>
          </a:xfrm>
          <a:prstGeom prst="blockArc">
            <a:avLst>
              <a:gd name="adj1" fmla="val 12602522"/>
              <a:gd name="adj2" fmla="val 16867657"/>
              <a:gd name="adj3" fmla="val 20844"/>
            </a:avLst>
          </a:prstGeom>
          <a:solidFill>
            <a:srgbClr val="CCCC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4" name="Google Shape;794;p71"/>
          <p:cNvSpPr/>
          <p:nvPr/>
        </p:nvSpPr>
        <p:spPr>
          <a:xfrm rot="4023030">
            <a:off x="7093521" y="2960983"/>
            <a:ext cx="770159" cy="772093"/>
          </a:xfrm>
          <a:prstGeom prst="pie">
            <a:avLst>
              <a:gd name="adj1" fmla="val 6190354"/>
              <a:gd name="adj2" fmla="val 14996165"/>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5" name="Google Shape;795;p71"/>
          <p:cNvSpPr/>
          <p:nvPr/>
        </p:nvSpPr>
        <p:spPr>
          <a:xfrm rot="-6817763">
            <a:off x="7090083" y="2948321"/>
            <a:ext cx="770173" cy="771978"/>
          </a:xfrm>
          <a:prstGeom prst="pie">
            <a:avLst>
              <a:gd name="adj1" fmla="val 4028252"/>
              <a:gd name="adj2" fmla="val 1718367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6" name="Google Shape;796;p71"/>
          <p:cNvSpPr/>
          <p:nvPr/>
        </p:nvSpPr>
        <p:spPr>
          <a:xfrm rot="-9361883">
            <a:off x="4246154" y="1930781"/>
            <a:ext cx="3702033" cy="3697803"/>
          </a:xfrm>
          <a:prstGeom prst="blockArc">
            <a:avLst>
              <a:gd name="adj1" fmla="val 12602522"/>
              <a:gd name="adj2" fmla="val 16867657"/>
              <a:gd name="adj3" fmla="val 20844"/>
            </a:avLst>
          </a:prstGeom>
          <a:solidFill>
            <a:srgbClr val="CCCC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7" name="Google Shape;797;p71"/>
          <p:cNvSpPr/>
          <p:nvPr/>
        </p:nvSpPr>
        <p:spPr>
          <a:xfrm rot="-8939651">
            <a:off x="4866056" y="4589785"/>
            <a:ext cx="771075" cy="770923"/>
          </a:xfrm>
          <a:prstGeom prst="pie">
            <a:avLst>
              <a:gd name="adj1" fmla="val 6190354"/>
              <a:gd name="adj2" fmla="val 14996165"/>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8" name="Google Shape;798;p71"/>
          <p:cNvSpPr/>
          <p:nvPr/>
        </p:nvSpPr>
        <p:spPr>
          <a:xfrm rot="1822031">
            <a:off x="4866394" y="4589502"/>
            <a:ext cx="770859" cy="770949"/>
          </a:xfrm>
          <a:prstGeom prst="pie">
            <a:avLst>
              <a:gd name="adj1" fmla="val 4028252"/>
              <a:gd name="adj2" fmla="val 1718367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9" name="Google Shape;799;p71"/>
          <p:cNvSpPr/>
          <p:nvPr/>
        </p:nvSpPr>
        <p:spPr>
          <a:xfrm rot="-599011">
            <a:off x="4252347" y="1956552"/>
            <a:ext cx="3703175" cy="3697474"/>
          </a:xfrm>
          <a:prstGeom prst="blockArc">
            <a:avLst>
              <a:gd name="adj1" fmla="val 12513247"/>
              <a:gd name="adj2" fmla="val 16867657"/>
              <a:gd name="adj3" fmla="val 20844"/>
            </a:avLst>
          </a:prstGeom>
          <a:solidFill>
            <a:srgbClr val="00C7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0" name="Google Shape;800;p71"/>
          <p:cNvSpPr/>
          <p:nvPr/>
        </p:nvSpPr>
        <p:spPr>
          <a:xfrm rot="-176551">
            <a:off x="5736581" y="1956506"/>
            <a:ext cx="771417" cy="771117"/>
          </a:xfrm>
          <a:prstGeom prst="pie">
            <a:avLst>
              <a:gd name="adj1" fmla="val 6190354"/>
              <a:gd name="adj2" fmla="val 14996165"/>
            </a:avLst>
          </a:prstGeom>
          <a:solidFill>
            <a:srgbClr val="CCCC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1" name="Google Shape;801;p71"/>
          <p:cNvSpPr/>
          <p:nvPr/>
        </p:nvSpPr>
        <p:spPr>
          <a:xfrm rot="10584502">
            <a:off x="5736711" y="1956736"/>
            <a:ext cx="771014" cy="770715"/>
          </a:xfrm>
          <a:prstGeom prst="pie">
            <a:avLst>
              <a:gd name="adj1" fmla="val 4028252"/>
              <a:gd name="adj2" fmla="val 17183677"/>
            </a:avLst>
          </a:prstGeom>
          <a:solidFill>
            <a:srgbClr val="CCCC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2" name="Google Shape;802;p71"/>
          <p:cNvSpPr/>
          <p:nvPr/>
        </p:nvSpPr>
        <p:spPr>
          <a:xfrm rot="8348103">
            <a:off x="6575270" y="4575294"/>
            <a:ext cx="770773" cy="771105"/>
          </a:xfrm>
          <a:prstGeom prst="pie">
            <a:avLst>
              <a:gd name="adj1" fmla="val 6190354"/>
              <a:gd name="adj2" fmla="val 14996165"/>
            </a:avLst>
          </a:prstGeom>
          <a:solidFill>
            <a:srgbClr val="CCCC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3" name="Google Shape;803;p71"/>
          <p:cNvSpPr/>
          <p:nvPr/>
        </p:nvSpPr>
        <p:spPr>
          <a:xfrm rot="-2492679">
            <a:off x="6575386" y="4575137"/>
            <a:ext cx="770804" cy="771601"/>
          </a:xfrm>
          <a:prstGeom prst="pie">
            <a:avLst>
              <a:gd name="adj1" fmla="val 4028252"/>
              <a:gd name="adj2" fmla="val 17183677"/>
            </a:avLst>
          </a:prstGeom>
          <a:solidFill>
            <a:srgbClr val="CCCC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4" name="Google Shape;804;p71"/>
          <p:cNvSpPr/>
          <p:nvPr/>
        </p:nvSpPr>
        <p:spPr>
          <a:xfrm rot="-4555551">
            <a:off x="4330852" y="2945875"/>
            <a:ext cx="769808" cy="771845"/>
          </a:xfrm>
          <a:prstGeom prst="pie">
            <a:avLst>
              <a:gd name="adj1" fmla="val 6190354"/>
              <a:gd name="adj2" fmla="val 14996165"/>
            </a:avLst>
          </a:prstGeom>
          <a:solidFill>
            <a:srgbClr val="00C7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5" name="Google Shape;805;p71"/>
          <p:cNvSpPr/>
          <p:nvPr/>
        </p:nvSpPr>
        <p:spPr>
          <a:xfrm rot="6205784">
            <a:off x="4330932" y="2945770"/>
            <a:ext cx="769851" cy="771894"/>
          </a:xfrm>
          <a:prstGeom prst="pie">
            <a:avLst>
              <a:gd name="adj1" fmla="val 4028252"/>
              <a:gd name="adj2" fmla="val 17183677"/>
            </a:avLst>
          </a:prstGeom>
          <a:solidFill>
            <a:srgbClr val="00C7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6" name="Google Shape;806;p71"/>
          <p:cNvSpPr txBox="1"/>
          <p:nvPr/>
        </p:nvSpPr>
        <p:spPr>
          <a:xfrm>
            <a:off x="7620000" y="2161133"/>
            <a:ext cx="3799500" cy="849900"/>
          </a:xfrm>
          <a:prstGeom prst="rect">
            <a:avLst/>
          </a:prstGeom>
          <a:noFill/>
          <a:ln>
            <a:noFill/>
          </a:ln>
        </p:spPr>
        <p:txBody>
          <a:bodyPr spcFirstLastPara="1" wrap="square" lIns="609600" tIns="121900" rIns="121900" bIns="0" anchor="t" anchorCtr="0">
            <a:noAutofit/>
          </a:bodyPr>
          <a:lstStyle/>
          <a:p>
            <a:pPr marL="0" lvl="0" indent="0" algn="l" rtl="0">
              <a:spcBef>
                <a:spcPts val="0"/>
              </a:spcBef>
              <a:spcAft>
                <a:spcPts val="0"/>
              </a:spcAft>
              <a:buNone/>
            </a:pPr>
            <a:r>
              <a:rPr lang="en-US" sz="1300" b="1">
                <a:solidFill>
                  <a:srgbClr val="9E9E9E"/>
                </a:solidFill>
                <a:latin typeface="Roboto"/>
                <a:ea typeface="Roboto"/>
                <a:cs typeface="Roboto"/>
                <a:sym typeface="Roboto"/>
              </a:rPr>
              <a:t>Step 5 Goes Here: </a:t>
            </a:r>
            <a:br>
              <a:rPr lang="en-US" sz="1300" b="1">
                <a:solidFill>
                  <a:srgbClr val="9E9E9E"/>
                </a:solidFill>
                <a:latin typeface="Roboto"/>
                <a:ea typeface="Roboto"/>
                <a:cs typeface="Roboto"/>
                <a:sym typeface="Roboto"/>
              </a:rPr>
            </a:br>
            <a:r>
              <a:rPr lang="en-US" sz="1300">
                <a:solidFill>
                  <a:srgbClr val="9E9E9E"/>
                </a:solidFill>
                <a:latin typeface="Roboto"/>
                <a:ea typeface="Roboto"/>
                <a:cs typeface="Roboto"/>
                <a:sym typeface="Roboto"/>
              </a:rPr>
              <a:t>Gray out the steps that you are not explaining. Make the text gray color a9b7c0ff. Completed steps are black. </a:t>
            </a:r>
            <a:endParaRPr sz="1300">
              <a:solidFill>
                <a:srgbClr val="9E9E9E"/>
              </a:solidFill>
              <a:latin typeface="Roboto"/>
              <a:ea typeface="Roboto"/>
              <a:cs typeface="Roboto"/>
              <a:sym typeface="Roboto"/>
            </a:endParaRPr>
          </a:p>
          <a:p>
            <a:pPr marL="0" lvl="0" indent="0" algn="l" rtl="0">
              <a:spcBef>
                <a:spcPts val="2100"/>
              </a:spcBef>
              <a:spcAft>
                <a:spcPts val="0"/>
              </a:spcAft>
              <a:buNone/>
            </a:pPr>
            <a:endParaRPr sz="1100" b="1">
              <a:solidFill>
                <a:srgbClr val="9E9E9E"/>
              </a:solidFill>
              <a:latin typeface="Roboto"/>
              <a:ea typeface="Roboto"/>
              <a:cs typeface="Roboto"/>
              <a:sym typeface="Roboto"/>
            </a:endParaRPr>
          </a:p>
          <a:p>
            <a:pPr marL="0" lvl="0" indent="0" algn="l" rtl="0">
              <a:spcBef>
                <a:spcPts val="2100"/>
              </a:spcBef>
              <a:spcAft>
                <a:spcPts val="2100"/>
              </a:spcAft>
              <a:buNone/>
            </a:pPr>
            <a:endParaRPr sz="1100" b="1">
              <a:solidFill>
                <a:srgbClr val="9E9E9E"/>
              </a:solidFill>
              <a:latin typeface="Roboto"/>
              <a:ea typeface="Roboto"/>
              <a:cs typeface="Roboto"/>
              <a:sym typeface="Roboto"/>
            </a:endParaRPr>
          </a:p>
        </p:txBody>
      </p:sp>
      <p:sp>
        <p:nvSpPr>
          <p:cNvPr id="807" name="Google Shape;807;p71"/>
          <p:cNvSpPr txBox="1"/>
          <p:nvPr/>
        </p:nvSpPr>
        <p:spPr>
          <a:xfrm>
            <a:off x="7620000" y="3685133"/>
            <a:ext cx="3632700" cy="849900"/>
          </a:xfrm>
          <a:prstGeom prst="rect">
            <a:avLst/>
          </a:prstGeom>
          <a:noFill/>
          <a:ln>
            <a:noFill/>
          </a:ln>
        </p:spPr>
        <p:txBody>
          <a:bodyPr spcFirstLastPara="1" wrap="square" lIns="609600" tIns="121900" rIns="121900" bIns="0" anchor="t" anchorCtr="0">
            <a:noAutofit/>
          </a:bodyPr>
          <a:lstStyle/>
          <a:p>
            <a:pPr marL="0" lvl="0" indent="0" algn="l" rtl="0">
              <a:spcBef>
                <a:spcPts val="0"/>
              </a:spcBef>
              <a:spcAft>
                <a:spcPts val="0"/>
              </a:spcAft>
              <a:buNone/>
            </a:pPr>
            <a:r>
              <a:rPr lang="en-US" sz="1300" b="1">
                <a:solidFill>
                  <a:srgbClr val="9E9E9E"/>
                </a:solidFill>
                <a:latin typeface="Roboto"/>
                <a:ea typeface="Roboto"/>
                <a:cs typeface="Roboto"/>
                <a:sym typeface="Roboto"/>
              </a:rPr>
              <a:t>Step 4 Goes Here: </a:t>
            </a:r>
            <a:br>
              <a:rPr lang="en-US" sz="1300" b="1">
                <a:solidFill>
                  <a:srgbClr val="9E9E9E"/>
                </a:solidFill>
                <a:latin typeface="Roboto"/>
                <a:ea typeface="Roboto"/>
                <a:cs typeface="Roboto"/>
                <a:sym typeface="Roboto"/>
              </a:rPr>
            </a:br>
            <a:r>
              <a:rPr lang="en-US" sz="1300">
                <a:solidFill>
                  <a:srgbClr val="9E9E9E"/>
                </a:solidFill>
                <a:latin typeface="Roboto"/>
                <a:ea typeface="Roboto"/>
                <a:cs typeface="Roboto"/>
                <a:sym typeface="Roboto"/>
              </a:rPr>
              <a:t>Gray out the steps that you are not explaining. Make the text gray color a9b7c0ff. Completed steps are black. </a:t>
            </a:r>
            <a:endParaRPr sz="1300">
              <a:solidFill>
                <a:srgbClr val="9E9E9E"/>
              </a:solidFill>
              <a:latin typeface="Roboto"/>
              <a:ea typeface="Roboto"/>
              <a:cs typeface="Roboto"/>
              <a:sym typeface="Roboto"/>
            </a:endParaRPr>
          </a:p>
          <a:p>
            <a:pPr marL="0" lvl="0" indent="0" algn="l" rtl="0">
              <a:spcBef>
                <a:spcPts val="2100"/>
              </a:spcBef>
              <a:spcAft>
                <a:spcPts val="0"/>
              </a:spcAft>
              <a:buNone/>
            </a:pPr>
            <a:endParaRPr sz="1100" b="1">
              <a:solidFill>
                <a:srgbClr val="9E9E9E"/>
              </a:solidFill>
              <a:latin typeface="Roboto"/>
              <a:ea typeface="Roboto"/>
              <a:cs typeface="Roboto"/>
              <a:sym typeface="Roboto"/>
            </a:endParaRPr>
          </a:p>
          <a:p>
            <a:pPr marL="0" lvl="0" indent="0" algn="l" rtl="0">
              <a:spcBef>
                <a:spcPts val="2100"/>
              </a:spcBef>
              <a:spcAft>
                <a:spcPts val="2100"/>
              </a:spcAft>
              <a:buNone/>
            </a:pPr>
            <a:endParaRPr sz="1100" b="1">
              <a:solidFill>
                <a:srgbClr val="9E9E9E"/>
              </a:solidFill>
              <a:latin typeface="Roboto"/>
              <a:ea typeface="Roboto"/>
              <a:cs typeface="Roboto"/>
              <a:sym typeface="Roboto"/>
            </a:endParaRPr>
          </a:p>
        </p:txBody>
      </p:sp>
      <p:sp>
        <p:nvSpPr>
          <p:cNvPr id="808" name="Google Shape;808;p71"/>
          <p:cNvSpPr txBox="1"/>
          <p:nvPr/>
        </p:nvSpPr>
        <p:spPr>
          <a:xfrm>
            <a:off x="0" y="2770733"/>
            <a:ext cx="3706500" cy="849900"/>
          </a:xfrm>
          <a:prstGeom prst="rect">
            <a:avLst/>
          </a:prstGeom>
          <a:noFill/>
          <a:ln>
            <a:noFill/>
          </a:ln>
        </p:spPr>
        <p:txBody>
          <a:bodyPr spcFirstLastPara="1" wrap="square" lIns="609600" tIns="121900" rIns="121900" bIns="0" anchor="t" anchorCtr="0">
            <a:noAutofit/>
          </a:bodyPr>
          <a:lstStyle/>
          <a:p>
            <a:pPr marL="0" lvl="0" indent="0" algn="l" rtl="0">
              <a:spcBef>
                <a:spcPts val="0"/>
              </a:spcBef>
              <a:spcAft>
                <a:spcPts val="2100"/>
              </a:spcAft>
              <a:buNone/>
            </a:pPr>
            <a:r>
              <a:rPr lang="en-US" sz="1300" b="1">
                <a:solidFill>
                  <a:srgbClr val="082D49"/>
                </a:solidFill>
                <a:latin typeface="Roboto"/>
                <a:ea typeface="Roboto"/>
                <a:cs typeface="Roboto"/>
                <a:sym typeface="Roboto"/>
              </a:rPr>
              <a:t>Step 1 Goes Here: </a:t>
            </a:r>
            <a:br>
              <a:rPr lang="en-US" sz="1300" b="1">
                <a:solidFill>
                  <a:srgbClr val="082D49"/>
                </a:solidFill>
                <a:latin typeface="Roboto"/>
                <a:ea typeface="Roboto"/>
                <a:cs typeface="Roboto"/>
                <a:sym typeface="Roboto"/>
              </a:rPr>
            </a:br>
            <a:r>
              <a:rPr lang="en-US" sz="1300">
                <a:solidFill>
                  <a:srgbClr val="082D49"/>
                </a:solidFill>
                <a:latin typeface="Roboto"/>
                <a:ea typeface="Roboto"/>
                <a:cs typeface="Roboto"/>
                <a:sym typeface="Roboto"/>
              </a:rPr>
              <a:t>Gray out the steps that you are not explaining. Make the text gray color a9b7c0ff. Completed steps are black. </a:t>
            </a:r>
            <a:endParaRPr sz="1300">
              <a:solidFill>
                <a:srgbClr val="082D49"/>
              </a:solidFill>
              <a:latin typeface="Roboto"/>
              <a:ea typeface="Roboto"/>
              <a:cs typeface="Roboto"/>
              <a:sym typeface="Roboto"/>
            </a:endParaRPr>
          </a:p>
        </p:txBody>
      </p:sp>
      <p:sp>
        <p:nvSpPr>
          <p:cNvPr id="809" name="Google Shape;809;p71"/>
          <p:cNvSpPr txBox="1"/>
          <p:nvPr/>
        </p:nvSpPr>
        <p:spPr>
          <a:xfrm>
            <a:off x="0" y="4599533"/>
            <a:ext cx="3746100" cy="849900"/>
          </a:xfrm>
          <a:prstGeom prst="rect">
            <a:avLst/>
          </a:prstGeom>
          <a:noFill/>
          <a:ln>
            <a:noFill/>
          </a:ln>
        </p:spPr>
        <p:txBody>
          <a:bodyPr spcFirstLastPara="1" wrap="square" lIns="609600" tIns="121900" rIns="121900" bIns="0" anchor="t" anchorCtr="0">
            <a:noAutofit/>
          </a:bodyPr>
          <a:lstStyle/>
          <a:p>
            <a:pPr marL="0" lvl="0" indent="0" algn="l" rtl="0">
              <a:spcBef>
                <a:spcPts val="0"/>
              </a:spcBef>
              <a:spcAft>
                <a:spcPts val="0"/>
              </a:spcAft>
              <a:buNone/>
            </a:pPr>
            <a:r>
              <a:rPr lang="en-US" sz="1300" b="1">
                <a:solidFill>
                  <a:srgbClr val="9E9E9E"/>
                </a:solidFill>
                <a:latin typeface="Roboto"/>
                <a:ea typeface="Roboto"/>
                <a:cs typeface="Roboto"/>
                <a:sym typeface="Roboto"/>
              </a:rPr>
              <a:t>Step 2 Goes Here: </a:t>
            </a:r>
            <a:br>
              <a:rPr lang="en-US" sz="1300" b="1">
                <a:solidFill>
                  <a:srgbClr val="9E9E9E"/>
                </a:solidFill>
                <a:latin typeface="Roboto"/>
                <a:ea typeface="Roboto"/>
                <a:cs typeface="Roboto"/>
                <a:sym typeface="Roboto"/>
              </a:rPr>
            </a:br>
            <a:r>
              <a:rPr lang="en-US" sz="1300">
                <a:solidFill>
                  <a:srgbClr val="9E9E9E"/>
                </a:solidFill>
                <a:latin typeface="Roboto"/>
                <a:ea typeface="Roboto"/>
                <a:cs typeface="Roboto"/>
                <a:sym typeface="Roboto"/>
              </a:rPr>
              <a:t>Gray out the steps that you are not explaining. Make the text gray color a9b7c0ff. Completed steps are black. </a:t>
            </a:r>
            <a:endParaRPr sz="1300">
              <a:solidFill>
                <a:srgbClr val="9E9E9E"/>
              </a:solidFill>
              <a:latin typeface="Roboto"/>
              <a:ea typeface="Roboto"/>
              <a:cs typeface="Roboto"/>
              <a:sym typeface="Roboto"/>
            </a:endParaRPr>
          </a:p>
          <a:p>
            <a:pPr marL="0" lvl="0" indent="0" algn="l" rtl="0">
              <a:spcBef>
                <a:spcPts val="2100"/>
              </a:spcBef>
              <a:spcAft>
                <a:spcPts val="2100"/>
              </a:spcAft>
              <a:buNone/>
            </a:pPr>
            <a:endParaRPr sz="1100" b="1">
              <a:solidFill>
                <a:srgbClr val="9E9E9E"/>
              </a:solidFill>
              <a:latin typeface="Roboto"/>
              <a:ea typeface="Roboto"/>
              <a:cs typeface="Roboto"/>
              <a:sym typeface="Roboto"/>
            </a:endParaRPr>
          </a:p>
        </p:txBody>
      </p:sp>
      <p:sp>
        <p:nvSpPr>
          <p:cNvPr id="810" name="Google Shape;810;p71"/>
          <p:cNvSpPr txBox="1"/>
          <p:nvPr/>
        </p:nvSpPr>
        <p:spPr>
          <a:xfrm>
            <a:off x="7620000" y="5310733"/>
            <a:ext cx="3632700" cy="849900"/>
          </a:xfrm>
          <a:prstGeom prst="rect">
            <a:avLst/>
          </a:prstGeom>
          <a:noFill/>
          <a:ln>
            <a:noFill/>
          </a:ln>
        </p:spPr>
        <p:txBody>
          <a:bodyPr spcFirstLastPara="1" wrap="square" lIns="609600" tIns="121900" rIns="121900" bIns="0" anchor="t" anchorCtr="0">
            <a:noAutofit/>
          </a:bodyPr>
          <a:lstStyle/>
          <a:p>
            <a:pPr marL="0" lvl="0" indent="0" algn="l" rtl="0">
              <a:spcBef>
                <a:spcPts val="0"/>
              </a:spcBef>
              <a:spcAft>
                <a:spcPts val="0"/>
              </a:spcAft>
              <a:buNone/>
            </a:pPr>
            <a:r>
              <a:rPr lang="en-US" sz="1300" b="1">
                <a:solidFill>
                  <a:srgbClr val="9E9E9E"/>
                </a:solidFill>
                <a:latin typeface="Roboto"/>
                <a:ea typeface="Roboto"/>
                <a:cs typeface="Roboto"/>
                <a:sym typeface="Roboto"/>
              </a:rPr>
              <a:t>Step 3 Goes Here: </a:t>
            </a:r>
            <a:br>
              <a:rPr lang="en-US" sz="1300" b="1">
                <a:solidFill>
                  <a:srgbClr val="9E9E9E"/>
                </a:solidFill>
                <a:latin typeface="Roboto"/>
                <a:ea typeface="Roboto"/>
                <a:cs typeface="Roboto"/>
                <a:sym typeface="Roboto"/>
              </a:rPr>
            </a:br>
            <a:r>
              <a:rPr lang="en-US" sz="1300">
                <a:solidFill>
                  <a:srgbClr val="9E9E9E"/>
                </a:solidFill>
                <a:latin typeface="Roboto"/>
                <a:ea typeface="Roboto"/>
                <a:cs typeface="Roboto"/>
                <a:sym typeface="Roboto"/>
              </a:rPr>
              <a:t>Gray out the steps that you are not explaining. Make the text gray color a9b7c0ff. Completed steps are black. </a:t>
            </a:r>
            <a:endParaRPr sz="1300">
              <a:solidFill>
                <a:srgbClr val="9E9E9E"/>
              </a:solidFill>
              <a:latin typeface="Roboto"/>
              <a:ea typeface="Roboto"/>
              <a:cs typeface="Roboto"/>
              <a:sym typeface="Roboto"/>
            </a:endParaRPr>
          </a:p>
          <a:p>
            <a:pPr marL="0" lvl="0" indent="0" algn="l" rtl="0">
              <a:spcBef>
                <a:spcPts val="2100"/>
              </a:spcBef>
              <a:spcAft>
                <a:spcPts val="0"/>
              </a:spcAft>
              <a:buNone/>
            </a:pPr>
            <a:endParaRPr sz="1100" b="1">
              <a:solidFill>
                <a:srgbClr val="9E9E9E"/>
              </a:solidFill>
              <a:latin typeface="Roboto"/>
              <a:ea typeface="Roboto"/>
              <a:cs typeface="Roboto"/>
              <a:sym typeface="Roboto"/>
            </a:endParaRPr>
          </a:p>
          <a:p>
            <a:pPr marL="0" lvl="0" indent="0" algn="l" rtl="0">
              <a:spcBef>
                <a:spcPts val="2100"/>
              </a:spcBef>
              <a:spcAft>
                <a:spcPts val="2100"/>
              </a:spcAft>
              <a:buNone/>
            </a:pPr>
            <a:endParaRPr sz="1100" b="1">
              <a:solidFill>
                <a:srgbClr val="9E9E9E"/>
              </a:solidFill>
              <a:latin typeface="Roboto"/>
              <a:ea typeface="Roboto"/>
              <a:cs typeface="Roboto"/>
              <a:sym typeface="Roboto"/>
            </a:endParaRPr>
          </a:p>
        </p:txBody>
      </p:sp>
      <p:sp>
        <p:nvSpPr>
          <p:cNvPr id="811" name="Google Shape;811;p71"/>
          <p:cNvSpPr txBox="1"/>
          <p:nvPr/>
        </p:nvSpPr>
        <p:spPr>
          <a:xfrm>
            <a:off x="4352733" y="3052013"/>
            <a:ext cx="677100" cy="35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solidFill>
                  <a:srgbClr val="28363B"/>
                </a:solidFill>
                <a:latin typeface="Roboto"/>
                <a:ea typeface="Roboto"/>
                <a:cs typeface="Roboto"/>
                <a:sym typeface="Roboto"/>
              </a:rPr>
              <a:t>01</a:t>
            </a:r>
            <a:endParaRPr sz="2100" b="1">
              <a:solidFill>
                <a:srgbClr val="28363B"/>
              </a:solidFill>
              <a:latin typeface="Roboto"/>
              <a:ea typeface="Roboto"/>
              <a:cs typeface="Roboto"/>
              <a:sym typeface="Roboto"/>
            </a:endParaRPr>
          </a:p>
        </p:txBody>
      </p:sp>
      <p:sp>
        <p:nvSpPr>
          <p:cNvPr id="812" name="Google Shape;812;p71"/>
          <p:cNvSpPr txBox="1"/>
          <p:nvPr/>
        </p:nvSpPr>
        <p:spPr>
          <a:xfrm>
            <a:off x="5776308" y="2058315"/>
            <a:ext cx="677100" cy="35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solidFill>
                  <a:srgbClr val="FFFFFF"/>
                </a:solidFill>
                <a:latin typeface="Roboto"/>
                <a:ea typeface="Roboto"/>
                <a:cs typeface="Roboto"/>
                <a:sym typeface="Roboto"/>
              </a:rPr>
              <a:t>05</a:t>
            </a:r>
            <a:endParaRPr sz="2100" b="1">
              <a:solidFill>
                <a:srgbClr val="FFFFFF"/>
              </a:solidFill>
              <a:latin typeface="Roboto"/>
              <a:ea typeface="Roboto"/>
              <a:cs typeface="Roboto"/>
              <a:sym typeface="Roboto"/>
            </a:endParaRPr>
          </a:p>
        </p:txBody>
      </p:sp>
      <p:sp>
        <p:nvSpPr>
          <p:cNvPr id="813" name="Google Shape;813;p71"/>
          <p:cNvSpPr txBox="1"/>
          <p:nvPr/>
        </p:nvSpPr>
        <p:spPr>
          <a:xfrm>
            <a:off x="6594205" y="4688001"/>
            <a:ext cx="677100" cy="35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solidFill>
                  <a:srgbClr val="FFFFFF"/>
                </a:solidFill>
                <a:latin typeface="Roboto"/>
                <a:ea typeface="Roboto"/>
                <a:cs typeface="Roboto"/>
                <a:sym typeface="Roboto"/>
              </a:rPr>
              <a:t>03</a:t>
            </a:r>
            <a:endParaRPr sz="2100" b="1">
              <a:solidFill>
                <a:srgbClr val="FFFFFF"/>
              </a:solidFill>
              <a:latin typeface="Roboto"/>
              <a:ea typeface="Roboto"/>
              <a:cs typeface="Roboto"/>
              <a:sym typeface="Roboto"/>
            </a:endParaRPr>
          </a:p>
        </p:txBody>
      </p:sp>
      <p:sp>
        <p:nvSpPr>
          <p:cNvPr id="814" name="Google Shape;814;p71"/>
          <p:cNvSpPr txBox="1"/>
          <p:nvPr/>
        </p:nvSpPr>
        <p:spPr>
          <a:xfrm>
            <a:off x="4900864" y="4688001"/>
            <a:ext cx="677100" cy="35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solidFill>
                  <a:srgbClr val="9E9E9E"/>
                </a:solidFill>
                <a:latin typeface="Roboto"/>
                <a:ea typeface="Roboto"/>
                <a:cs typeface="Roboto"/>
                <a:sym typeface="Roboto"/>
              </a:rPr>
              <a:t>02</a:t>
            </a:r>
            <a:endParaRPr sz="2100" b="1">
              <a:solidFill>
                <a:srgbClr val="9E9E9E"/>
              </a:solidFill>
              <a:latin typeface="Roboto"/>
              <a:ea typeface="Roboto"/>
              <a:cs typeface="Roboto"/>
              <a:sym typeface="Roboto"/>
            </a:endParaRPr>
          </a:p>
        </p:txBody>
      </p:sp>
      <p:sp>
        <p:nvSpPr>
          <p:cNvPr id="815" name="Google Shape;815;p71"/>
          <p:cNvSpPr txBox="1"/>
          <p:nvPr/>
        </p:nvSpPr>
        <p:spPr>
          <a:xfrm>
            <a:off x="7140090" y="3052013"/>
            <a:ext cx="677100" cy="35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solidFill>
                  <a:srgbClr val="9E9E9E"/>
                </a:solidFill>
                <a:latin typeface="Roboto"/>
                <a:ea typeface="Roboto"/>
                <a:cs typeface="Roboto"/>
                <a:sym typeface="Roboto"/>
              </a:rPr>
              <a:t>04</a:t>
            </a:r>
            <a:endParaRPr sz="2100" b="1">
              <a:solidFill>
                <a:srgbClr val="9E9E9E"/>
              </a:solidFill>
              <a:latin typeface="Roboto"/>
              <a:ea typeface="Roboto"/>
              <a:cs typeface="Roboto"/>
              <a:sym typeface="Roboto"/>
            </a:endParaRPr>
          </a:p>
        </p:txBody>
      </p:sp>
      <p:sp>
        <p:nvSpPr>
          <p:cNvPr id="816" name="Google Shape;816;p71"/>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817" name="Google Shape;817;p71"/>
          <p:cNvSpPr txBox="1">
            <a:spLocks noGrp="1"/>
          </p:cNvSpPr>
          <p:nvPr>
            <p:ph type="title" idx="2"/>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Clr>
                <a:srgbClr val="888888"/>
              </a:buClr>
              <a:buSzPts val="1200"/>
              <a:buFont typeface="Calibri"/>
              <a:buNone/>
              <a:defRPr/>
            </a:lvl1pPr>
            <a:lvl2pPr marL="0" lvl="1" indent="0" algn="ctr">
              <a:spcBef>
                <a:spcPts val="0"/>
              </a:spcBef>
              <a:spcAft>
                <a:spcPts val="0"/>
              </a:spcAft>
              <a:buClr>
                <a:srgbClr val="888888"/>
              </a:buClr>
              <a:buSzPts val="1200"/>
              <a:buFont typeface="Calibri"/>
              <a:buNone/>
              <a:defRPr/>
            </a:lvl2pPr>
            <a:lvl3pPr marL="0" lvl="2" indent="0" algn="ctr">
              <a:spcBef>
                <a:spcPts val="0"/>
              </a:spcBef>
              <a:spcAft>
                <a:spcPts val="0"/>
              </a:spcAft>
              <a:buClr>
                <a:srgbClr val="888888"/>
              </a:buClr>
              <a:buSzPts val="1200"/>
              <a:buFont typeface="Calibri"/>
              <a:buNone/>
              <a:defRPr/>
            </a:lvl3pPr>
            <a:lvl4pPr marL="0" lvl="3" indent="0" algn="ctr">
              <a:spcBef>
                <a:spcPts val="0"/>
              </a:spcBef>
              <a:spcAft>
                <a:spcPts val="0"/>
              </a:spcAft>
              <a:buClr>
                <a:srgbClr val="888888"/>
              </a:buClr>
              <a:buSzPts val="1200"/>
              <a:buFont typeface="Calibri"/>
              <a:buNone/>
              <a:defRPr/>
            </a:lvl4pPr>
            <a:lvl5pPr marL="0" lvl="4" indent="0" algn="ctr">
              <a:spcBef>
                <a:spcPts val="0"/>
              </a:spcBef>
              <a:spcAft>
                <a:spcPts val="0"/>
              </a:spcAft>
              <a:buClr>
                <a:srgbClr val="888888"/>
              </a:buClr>
              <a:buSzPts val="1200"/>
              <a:buFont typeface="Calibri"/>
              <a:buNone/>
              <a:defRPr/>
            </a:lvl5pPr>
            <a:lvl6pPr marL="0" lvl="5" indent="0" algn="ctr">
              <a:spcBef>
                <a:spcPts val="0"/>
              </a:spcBef>
              <a:spcAft>
                <a:spcPts val="0"/>
              </a:spcAft>
              <a:buClr>
                <a:srgbClr val="888888"/>
              </a:buClr>
              <a:buSzPts val="1200"/>
              <a:buFont typeface="Calibri"/>
              <a:buNone/>
              <a:defRPr/>
            </a:lvl6pPr>
            <a:lvl7pPr marL="0" lvl="6" indent="0" algn="ctr">
              <a:spcBef>
                <a:spcPts val="0"/>
              </a:spcBef>
              <a:spcAft>
                <a:spcPts val="0"/>
              </a:spcAft>
              <a:buClr>
                <a:srgbClr val="888888"/>
              </a:buClr>
              <a:buSzPts val="1200"/>
              <a:buFont typeface="Calibri"/>
              <a:buNone/>
              <a:defRPr/>
            </a:lvl7pPr>
            <a:lvl8pPr marL="0" lvl="7" indent="0" algn="ctr">
              <a:spcBef>
                <a:spcPts val="0"/>
              </a:spcBef>
              <a:spcAft>
                <a:spcPts val="0"/>
              </a:spcAft>
              <a:buClr>
                <a:srgbClr val="888888"/>
              </a:buClr>
              <a:buSzPts val="1200"/>
              <a:buFont typeface="Calibri"/>
              <a:buNone/>
              <a:defRPr/>
            </a:lvl8pPr>
            <a:lvl9pPr marL="0" lvl="8" indent="0" algn="ctr">
              <a:spcBef>
                <a:spcPts val="0"/>
              </a:spcBef>
              <a:spcAft>
                <a:spcPts val="0"/>
              </a:spcAft>
              <a:buClr>
                <a:srgbClr val="888888"/>
              </a:buClr>
              <a:buSzPts val="1200"/>
              <a:buFont typeface="Calibri"/>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ustom Layout 18">
  <p:cSld name="CUSTOM_17">
    <p:spTree>
      <p:nvGrpSpPr>
        <p:cNvPr id="1" name="Shape 818"/>
        <p:cNvGrpSpPr/>
        <p:nvPr/>
      </p:nvGrpSpPr>
      <p:grpSpPr>
        <a:xfrm>
          <a:off x="0" y="0"/>
          <a:ext cx="0" cy="0"/>
          <a:chOff x="0" y="0"/>
          <a:chExt cx="0" cy="0"/>
        </a:xfrm>
      </p:grpSpPr>
      <p:cxnSp>
        <p:nvCxnSpPr>
          <p:cNvPr id="819" name="Google Shape;819;p72"/>
          <p:cNvCxnSpPr/>
          <p:nvPr/>
        </p:nvCxnSpPr>
        <p:spPr>
          <a:xfrm rot="10800000">
            <a:off x="6645664" y="5306467"/>
            <a:ext cx="4309200" cy="0"/>
          </a:xfrm>
          <a:prstGeom prst="straightConnector1">
            <a:avLst/>
          </a:prstGeom>
          <a:noFill/>
          <a:ln w="9525" cap="flat" cmpd="sng">
            <a:solidFill>
              <a:srgbClr val="2E5E73"/>
            </a:solidFill>
            <a:prstDash val="solid"/>
            <a:round/>
            <a:headEnd type="none" w="sm" len="sm"/>
            <a:tailEnd type="none" w="sm" len="sm"/>
          </a:ln>
        </p:spPr>
      </p:cxnSp>
      <p:cxnSp>
        <p:nvCxnSpPr>
          <p:cNvPr id="820" name="Google Shape;820;p72"/>
          <p:cNvCxnSpPr/>
          <p:nvPr/>
        </p:nvCxnSpPr>
        <p:spPr>
          <a:xfrm rot="10800000">
            <a:off x="7464964" y="3680867"/>
            <a:ext cx="3489900" cy="0"/>
          </a:xfrm>
          <a:prstGeom prst="straightConnector1">
            <a:avLst/>
          </a:prstGeom>
          <a:noFill/>
          <a:ln w="9525" cap="flat" cmpd="sng">
            <a:solidFill>
              <a:srgbClr val="2E5E73"/>
            </a:solidFill>
            <a:prstDash val="solid"/>
            <a:round/>
            <a:headEnd type="none" w="sm" len="sm"/>
            <a:tailEnd type="none" w="sm" len="sm"/>
          </a:ln>
        </p:spPr>
      </p:cxnSp>
      <p:cxnSp>
        <p:nvCxnSpPr>
          <p:cNvPr id="821" name="Google Shape;821;p72"/>
          <p:cNvCxnSpPr/>
          <p:nvPr/>
        </p:nvCxnSpPr>
        <p:spPr>
          <a:xfrm rot="10800000">
            <a:off x="6887767" y="2155733"/>
            <a:ext cx="4067100" cy="0"/>
          </a:xfrm>
          <a:prstGeom prst="straightConnector1">
            <a:avLst/>
          </a:prstGeom>
          <a:noFill/>
          <a:ln w="9525" cap="flat" cmpd="sng">
            <a:solidFill>
              <a:srgbClr val="2E5E73"/>
            </a:solidFill>
            <a:prstDash val="solid"/>
            <a:round/>
            <a:headEnd type="none" w="sm" len="sm"/>
            <a:tailEnd type="none" w="sm" len="sm"/>
          </a:ln>
        </p:spPr>
      </p:cxnSp>
      <p:cxnSp>
        <p:nvCxnSpPr>
          <p:cNvPr id="822" name="Google Shape;822;p72"/>
          <p:cNvCxnSpPr/>
          <p:nvPr/>
        </p:nvCxnSpPr>
        <p:spPr>
          <a:xfrm rot="10800000">
            <a:off x="609767" y="4595267"/>
            <a:ext cx="4041900" cy="0"/>
          </a:xfrm>
          <a:prstGeom prst="straightConnector1">
            <a:avLst/>
          </a:prstGeom>
          <a:noFill/>
          <a:ln w="9525" cap="flat" cmpd="sng">
            <a:solidFill>
              <a:srgbClr val="2E5E73"/>
            </a:solidFill>
            <a:prstDash val="solid"/>
            <a:round/>
            <a:headEnd type="none" w="sm" len="sm"/>
            <a:tailEnd type="none" w="sm" len="sm"/>
          </a:ln>
        </p:spPr>
      </p:cxnSp>
      <p:cxnSp>
        <p:nvCxnSpPr>
          <p:cNvPr id="823" name="Google Shape;823;p72"/>
          <p:cNvCxnSpPr/>
          <p:nvPr/>
        </p:nvCxnSpPr>
        <p:spPr>
          <a:xfrm rot="10800000">
            <a:off x="609833" y="2766467"/>
            <a:ext cx="4543500" cy="0"/>
          </a:xfrm>
          <a:prstGeom prst="straightConnector1">
            <a:avLst/>
          </a:prstGeom>
          <a:noFill/>
          <a:ln w="9525" cap="flat" cmpd="sng">
            <a:solidFill>
              <a:srgbClr val="2E5E73"/>
            </a:solidFill>
            <a:prstDash val="solid"/>
            <a:round/>
            <a:headEnd type="none" w="sm" len="sm"/>
            <a:tailEnd type="none" w="sm" len="sm"/>
          </a:ln>
        </p:spPr>
      </p:cxnSp>
      <p:sp>
        <p:nvSpPr>
          <p:cNvPr id="824" name="Google Shape;824;p72"/>
          <p:cNvSpPr/>
          <p:nvPr/>
        </p:nvSpPr>
        <p:spPr>
          <a:xfrm rot="-4979432">
            <a:off x="4262206" y="1941760"/>
            <a:ext cx="3689979" cy="3695861"/>
          </a:xfrm>
          <a:prstGeom prst="blockArc">
            <a:avLst>
              <a:gd name="adj1" fmla="val 12602522"/>
              <a:gd name="adj2" fmla="val 16867657"/>
              <a:gd name="adj3" fmla="val 20844"/>
            </a:avLst>
          </a:prstGeom>
          <a:solidFill>
            <a:srgbClr val="082D4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5" name="Google Shape;825;p72"/>
          <p:cNvSpPr/>
          <p:nvPr/>
        </p:nvSpPr>
        <p:spPr>
          <a:xfrm rot="7923107">
            <a:off x="4233315" y="1938436"/>
            <a:ext cx="3699600" cy="3700334"/>
          </a:xfrm>
          <a:prstGeom prst="blockArc">
            <a:avLst>
              <a:gd name="adj1" fmla="val 12602522"/>
              <a:gd name="adj2" fmla="val 16867657"/>
              <a:gd name="adj3" fmla="val 20844"/>
            </a:avLst>
          </a:prstGeom>
          <a:solidFill>
            <a:srgbClr val="2E5E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6" name="Google Shape;826;p72"/>
          <p:cNvSpPr/>
          <p:nvPr/>
        </p:nvSpPr>
        <p:spPr>
          <a:xfrm rot="3597600">
            <a:off x="4237799" y="1954573"/>
            <a:ext cx="3698728" cy="3702054"/>
          </a:xfrm>
          <a:prstGeom prst="blockArc">
            <a:avLst>
              <a:gd name="adj1" fmla="val 12602522"/>
              <a:gd name="adj2" fmla="val 16867657"/>
              <a:gd name="adj3" fmla="val 20844"/>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7" name="Google Shape;827;p72"/>
          <p:cNvSpPr/>
          <p:nvPr/>
        </p:nvSpPr>
        <p:spPr>
          <a:xfrm rot="4023030">
            <a:off x="7093521" y="2960983"/>
            <a:ext cx="770159" cy="772093"/>
          </a:xfrm>
          <a:prstGeom prst="pie">
            <a:avLst>
              <a:gd name="adj1" fmla="val 6190354"/>
              <a:gd name="adj2" fmla="val 14996165"/>
            </a:avLst>
          </a:prstGeom>
          <a:solidFill>
            <a:srgbClr val="2E5E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8" name="Google Shape;828;p72"/>
          <p:cNvSpPr/>
          <p:nvPr/>
        </p:nvSpPr>
        <p:spPr>
          <a:xfrm rot="-6817763">
            <a:off x="7090083" y="2948321"/>
            <a:ext cx="770173" cy="771978"/>
          </a:xfrm>
          <a:prstGeom prst="pie">
            <a:avLst>
              <a:gd name="adj1" fmla="val 4028252"/>
              <a:gd name="adj2" fmla="val 17183677"/>
            </a:avLst>
          </a:prstGeom>
          <a:solidFill>
            <a:srgbClr val="2E5E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9" name="Google Shape;829;p72"/>
          <p:cNvSpPr/>
          <p:nvPr/>
        </p:nvSpPr>
        <p:spPr>
          <a:xfrm rot="-9361883">
            <a:off x="4246154" y="1930781"/>
            <a:ext cx="3702033" cy="3697803"/>
          </a:xfrm>
          <a:prstGeom prst="blockArc">
            <a:avLst>
              <a:gd name="adj1" fmla="val 12602522"/>
              <a:gd name="adj2" fmla="val 16867657"/>
              <a:gd name="adj3" fmla="val 20844"/>
            </a:avLst>
          </a:prstGeom>
          <a:solidFill>
            <a:srgbClr val="1475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0" name="Google Shape;830;p72"/>
          <p:cNvSpPr/>
          <p:nvPr/>
        </p:nvSpPr>
        <p:spPr>
          <a:xfrm rot="-8939651">
            <a:off x="4866056" y="4589785"/>
            <a:ext cx="771075" cy="770923"/>
          </a:xfrm>
          <a:prstGeom prst="pie">
            <a:avLst>
              <a:gd name="adj1" fmla="val 6190354"/>
              <a:gd name="adj2" fmla="val 14996165"/>
            </a:avLst>
          </a:prstGeom>
          <a:solidFill>
            <a:srgbClr val="082D4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1" name="Google Shape;831;p72"/>
          <p:cNvSpPr/>
          <p:nvPr/>
        </p:nvSpPr>
        <p:spPr>
          <a:xfrm rot="1822031">
            <a:off x="4866394" y="4589502"/>
            <a:ext cx="770859" cy="770949"/>
          </a:xfrm>
          <a:prstGeom prst="pie">
            <a:avLst>
              <a:gd name="adj1" fmla="val 4028252"/>
              <a:gd name="adj2" fmla="val 17183677"/>
            </a:avLst>
          </a:prstGeom>
          <a:solidFill>
            <a:srgbClr val="082D4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2" name="Google Shape;832;p72"/>
          <p:cNvSpPr/>
          <p:nvPr/>
        </p:nvSpPr>
        <p:spPr>
          <a:xfrm rot="-599011">
            <a:off x="4252347" y="1956552"/>
            <a:ext cx="3703175" cy="3697474"/>
          </a:xfrm>
          <a:prstGeom prst="blockArc">
            <a:avLst>
              <a:gd name="adj1" fmla="val 12513247"/>
              <a:gd name="adj2" fmla="val 16867657"/>
              <a:gd name="adj3" fmla="val 20844"/>
            </a:avLst>
          </a:prstGeom>
          <a:solidFill>
            <a:srgbClr val="00C7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3" name="Google Shape;833;p72"/>
          <p:cNvSpPr/>
          <p:nvPr/>
        </p:nvSpPr>
        <p:spPr>
          <a:xfrm rot="-176551">
            <a:off x="5736581" y="1956506"/>
            <a:ext cx="771417" cy="771117"/>
          </a:xfrm>
          <a:prstGeom prst="pie">
            <a:avLst>
              <a:gd name="adj1" fmla="val 6190354"/>
              <a:gd name="adj2" fmla="val 14996165"/>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4" name="Google Shape;834;p72"/>
          <p:cNvSpPr/>
          <p:nvPr/>
        </p:nvSpPr>
        <p:spPr>
          <a:xfrm rot="10584502">
            <a:off x="5736711" y="1956736"/>
            <a:ext cx="771014" cy="770715"/>
          </a:xfrm>
          <a:prstGeom prst="pie">
            <a:avLst>
              <a:gd name="adj1" fmla="val 4028252"/>
              <a:gd name="adj2" fmla="val 17183677"/>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5" name="Google Shape;835;p72"/>
          <p:cNvSpPr/>
          <p:nvPr/>
        </p:nvSpPr>
        <p:spPr>
          <a:xfrm rot="8348103">
            <a:off x="6575270" y="4575294"/>
            <a:ext cx="770773" cy="771105"/>
          </a:xfrm>
          <a:prstGeom prst="pie">
            <a:avLst>
              <a:gd name="adj1" fmla="val 6190354"/>
              <a:gd name="adj2" fmla="val 14996165"/>
            </a:avLst>
          </a:prstGeom>
          <a:solidFill>
            <a:srgbClr val="1475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6" name="Google Shape;836;p72"/>
          <p:cNvSpPr/>
          <p:nvPr/>
        </p:nvSpPr>
        <p:spPr>
          <a:xfrm rot="-2492679">
            <a:off x="6575386" y="4575137"/>
            <a:ext cx="770804" cy="771601"/>
          </a:xfrm>
          <a:prstGeom prst="pie">
            <a:avLst>
              <a:gd name="adj1" fmla="val 4028252"/>
              <a:gd name="adj2" fmla="val 17183677"/>
            </a:avLst>
          </a:prstGeom>
          <a:solidFill>
            <a:srgbClr val="1475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7" name="Google Shape;837;p72"/>
          <p:cNvSpPr/>
          <p:nvPr/>
        </p:nvSpPr>
        <p:spPr>
          <a:xfrm rot="-4555551">
            <a:off x="4330852" y="2945875"/>
            <a:ext cx="769808" cy="771845"/>
          </a:xfrm>
          <a:prstGeom prst="pie">
            <a:avLst>
              <a:gd name="adj1" fmla="val 6190354"/>
              <a:gd name="adj2" fmla="val 14996165"/>
            </a:avLst>
          </a:prstGeom>
          <a:solidFill>
            <a:srgbClr val="00C7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8" name="Google Shape;838;p72"/>
          <p:cNvSpPr/>
          <p:nvPr/>
        </p:nvSpPr>
        <p:spPr>
          <a:xfrm rot="6205784">
            <a:off x="4330932" y="2945770"/>
            <a:ext cx="769851" cy="771894"/>
          </a:xfrm>
          <a:prstGeom prst="pie">
            <a:avLst>
              <a:gd name="adj1" fmla="val 4028252"/>
              <a:gd name="adj2" fmla="val 17183677"/>
            </a:avLst>
          </a:prstGeom>
          <a:solidFill>
            <a:srgbClr val="00C7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9" name="Google Shape;839;p72"/>
          <p:cNvSpPr txBox="1"/>
          <p:nvPr/>
        </p:nvSpPr>
        <p:spPr>
          <a:xfrm>
            <a:off x="7620000" y="2155733"/>
            <a:ext cx="3799500" cy="849900"/>
          </a:xfrm>
          <a:prstGeom prst="rect">
            <a:avLst/>
          </a:prstGeom>
          <a:noFill/>
          <a:ln>
            <a:noFill/>
          </a:ln>
        </p:spPr>
        <p:txBody>
          <a:bodyPr spcFirstLastPara="1" wrap="square" lIns="609600" tIns="121900" rIns="121900" bIns="0" anchor="t" anchorCtr="0">
            <a:noAutofit/>
          </a:bodyPr>
          <a:lstStyle/>
          <a:p>
            <a:pPr marL="0" lvl="0" indent="0" algn="l" rtl="0">
              <a:spcBef>
                <a:spcPts val="0"/>
              </a:spcBef>
              <a:spcAft>
                <a:spcPts val="0"/>
              </a:spcAft>
              <a:buNone/>
            </a:pPr>
            <a:r>
              <a:rPr lang="en-US" sz="1300" b="1">
                <a:solidFill>
                  <a:srgbClr val="2E5E73"/>
                </a:solidFill>
                <a:latin typeface="Roboto"/>
                <a:ea typeface="Roboto"/>
                <a:cs typeface="Roboto"/>
                <a:sym typeface="Roboto"/>
              </a:rPr>
              <a:t>Step 5 Goes Here: </a:t>
            </a:r>
            <a:br>
              <a:rPr lang="en-US" sz="1300" b="1">
                <a:solidFill>
                  <a:srgbClr val="2E5E73"/>
                </a:solidFill>
                <a:latin typeface="Roboto"/>
                <a:ea typeface="Roboto"/>
                <a:cs typeface="Roboto"/>
                <a:sym typeface="Roboto"/>
              </a:rPr>
            </a:br>
            <a:r>
              <a:rPr lang="en-US" sz="1300">
                <a:solidFill>
                  <a:srgbClr val="2E5E73"/>
                </a:solidFill>
                <a:latin typeface="Roboto"/>
                <a:ea typeface="Roboto"/>
                <a:cs typeface="Roboto"/>
                <a:sym typeface="Roboto"/>
              </a:rPr>
              <a:t>Gray out the steps that you are not explaining. Make the text gray color a9b7c0ff. Completed steps are black. </a:t>
            </a:r>
            <a:endParaRPr sz="1300">
              <a:solidFill>
                <a:srgbClr val="2E5E73"/>
              </a:solidFill>
              <a:latin typeface="Roboto"/>
              <a:ea typeface="Roboto"/>
              <a:cs typeface="Roboto"/>
              <a:sym typeface="Roboto"/>
            </a:endParaRPr>
          </a:p>
          <a:p>
            <a:pPr marL="0" lvl="0" indent="0" algn="l" rtl="0">
              <a:spcBef>
                <a:spcPts val="2100"/>
              </a:spcBef>
              <a:spcAft>
                <a:spcPts val="0"/>
              </a:spcAft>
              <a:buNone/>
            </a:pPr>
            <a:endParaRPr sz="1100" b="1">
              <a:solidFill>
                <a:srgbClr val="2E5E73"/>
              </a:solidFill>
              <a:latin typeface="Roboto"/>
              <a:ea typeface="Roboto"/>
              <a:cs typeface="Roboto"/>
              <a:sym typeface="Roboto"/>
            </a:endParaRPr>
          </a:p>
          <a:p>
            <a:pPr marL="0" lvl="0" indent="0" algn="l" rtl="0">
              <a:spcBef>
                <a:spcPts val="2100"/>
              </a:spcBef>
              <a:spcAft>
                <a:spcPts val="2100"/>
              </a:spcAft>
              <a:buNone/>
            </a:pPr>
            <a:endParaRPr sz="1100" b="1">
              <a:solidFill>
                <a:srgbClr val="2E5E73"/>
              </a:solidFill>
              <a:latin typeface="Roboto"/>
              <a:ea typeface="Roboto"/>
              <a:cs typeface="Roboto"/>
              <a:sym typeface="Roboto"/>
            </a:endParaRPr>
          </a:p>
        </p:txBody>
      </p:sp>
      <p:sp>
        <p:nvSpPr>
          <p:cNvPr id="840" name="Google Shape;840;p72"/>
          <p:cNvSpPr txBox="1"/>
          <p:nvPr/>
        </p:nvSpPr>
        <p:spPr>
          <a:xfrm>
            <a:off x="0" y="2770733"/>
            <a:ext cx="3706500" cy="849900"/>
          </a:xfrm>
          <a:prstGeom prst="rect">
            <a:avLst/>
          </a:prstGeom>
          <a:noFill/>
          <a:ln>
            <a:noFill/>
          </a:ln>
        </p:spPr>
        <p:txBody>
          <a:bodyPr spcFirstLastPara="1" wrap="square" lIns="609600" tIns="121900" rIns="121900" bIns="0" anchor="t" anchorCtr="0">
            <a:noAutofit/>
          </a:bodyPr>
          <a:lstStyle/>
          <a:p>
            <a:pPr marL="0" lvl="0" indent="0" algn="l" rtl="0">
              <a:spcBef>
                <a:spcPts val="0"/>
              </a:spcBef>
              <a:spcAft>
                <a:spcPts val="2100"/>
              </a:spcAft>
              <a:buNone/>
            </a:pPr>
            <a:r>
              <a:rPr lang="en-US" sz="1300" b="1">
                <a:solidFill>
                  <a:srgbClr val="2E5E73"/>
                </a:solidFill>
                <a:latin typeface="Roboto"/>
                <a:ea typeface="Roboto"/>
                <a:cs typeface="Roboto"/>
                <a:sym typeface="Roboto"/>
              </a:rPr>
              <a:t>Step 1 Goes Here: </a:t>
            </a:r>
            <a:br>
              <a:rPr lang="en-US" sz="1300" b="1">
                <a:solidFill>
                  <a:srgbClr val="2E5E73"/>
                </a:solidFill>
                <a:latin typeface="Roboto"/>
                <a:ea typeface="Roboto"/>
                <a:cs typeface="Roboto"/>
                <a:sym typeface="Roboto"/>
              </a:rPr>
            </a:br>
            <a:r>
              <a:rPr lang="en-US" sz="1300">
                <a:solidFill>
                  <a:srgbClr val="2E5E73"/>
                </a:solidFill>
                <a:latin typeface="Roboto"/>
                <a:ea typeface="Roboto"/>
                <a:cs typeface="Roboto"/>
                <a:sym typeface="Roboto"/>
              </a:rPr>
              <a:t>Gray out the steps that you are not explaining. Make the text gray color a9b7c0ff. Completed steps are black. </a:t>
            </a:r>
            <a:endParaRPr sz="1300">
              <a:solidFill>
                <a:srgbClr val="2E5E73"/>
              </a:solidFill>
              <a:latin typeface="Roboto"/>
              <a:ea typeface="Roboto"/>
              <a:cs typeface="Roboto"/>
              <a:sym typeface="Roboto"/>
            </a:endParaRPr>
          </a:p>
        </p:txBody>
      </p:sp>
      <p:sp>
        <p:nvSpPr>
          <p:cNvPr id="841" name="Google Shape;841;p72"/>
          <p:cNvSpPr txBox="1"/>
          <p:nvPr/>
        </p:nvSpPr>
        <p:spPr>
          <a:xfrm>
            <a:off x="0" y="4594133"/>
            <a:ext cx="3746100" cy="849900"/>
          </a:xfrm>
          <a:prstGeom prst="rect">
            <a:avLst/>
          </a:prstGeom>
          <a:noFill/>
          <a:ln>
            <a:noFill/>
          </a:ln>
        </p:spPr>
        <p:txBody>
          <a:bodyPr spcFirstLastPara="1" wrap="square" lIns="609600" tIns="121900" rIns="121900" bIns="0" anchor="t" anchorCtr="0">
            <a:noAutofit/>
          </a:bodyPr>
          <a:lstStyle/>
          <a:p>
            <a:pPr marL="0" lvl="0" indent="0" algn="l" rtl="0">
              <a:spcBef>
                <a:spcPts val="0"/>
              </a:spcBef>
              <a:spcAft>
                <a:spcPts val="0"/>
              </a:spcAft>
              <a:buNone/>
            </a:pPr>
            <a:r>
              <a:rPr lang="en-US" sz="1300" b="1">
                <a:solidFill>
                  <a:srgbClr val="2E5E73"/>
                </a:solidFill>
                <a:latin typeface="Roboto"/>
                <a:ea typeface="Roboto"/>
                <a:cs typeface="Roboto"/>
                <a:sym typeface="Roboto"/>
              </a:rPr>
              <a:t>Step 2 Goes Here: </a:t>
            </a:r>
            <a:br>
              <a:rPr lang="en-US" sz="1300" b="1">
                <a:solidFill>
                  <a:srgbClr val="2E5E73"/>
                </a:solidFill>
                <a:latin typeface="Roboto"/>
                <a:ea typeface="Roboto"/>
                <a:cs typeface="Roboto"/>
                <a:sym typeface="Roboto"/>
              </a:rPr>
            </a:br>
            <a:r>
              <a:rPr lang="en-US" sz="1300">
                <a:solidFill>
                  <a:srgbClr val="2E5E73"/>
                </a:solidFill>
                <a:latin typeface="Roboto"/>
                <a:ea typeface="Roboto"/>
                <a:cs typeface="Roboto"/>
                <a:sym typeface="Roboto"/>
              </a:rPr>
              <a:t>Gray out the steps that you are not explaining. Make the text gray color a9b7c0ff. Completed steps are black. </a:t>
            </a:r>
            <a:endParaRPr sz="1300">
              <a:solidFill>
                <a:srgbClr val="2E5E73"/>
              </a:solidFill>
              <a:latin typeface="Roboto"/>
              <a:ea typeface="Roboto"/>
              <a:cs typeface="Roboto"/>
              <a:sym typeface="Roboto"/>
            </a:endParaRPr>
          </a:p>
          <a:p>
            <a:pPr marL="0" lvl="0" indent="0" algn="l" rtl="0">
              <a:spcBef>
                <a:spcPts val="2100"/>
              </a:spcBef>
              <a:spcAft>
                <a:spcPts val="2100"/>
              </a:spcAft>
              <a:buNone/>
            </a:pPr>
            <a:endParaRPr sz="1100" b="1">
              <a:solidFill>
                <a:srgbClr val="2E5E73"/>
              </a:solidFill>
              <a:latin typeface="Roboto"/>
              <a:ea typeface="Roboto"/>
              <a:cs typeface="Roboto"/>
              <a:sym typeface="Roboto"/>
            </a:endParaRPr>
          </a:p>
        </p:txBody>
      </p:sp>
      <p:sp>
        <p:nvSpPr>
          <p:cNvPr id="842" name="Google Shape;842;p72"/>
          <p:cNvSpPr txBox="1"/>
          <p:nvPr/>
        </p:nvSpPr>
        <p:spPr>
          <a:xfrm>
            <a:off x="7620000" y="5305333"/>
            <a:ext cx="3632700" cy="849900"/>
          </a:xfrm>
          <a:prstGeom prst="rect">
            <a:avLst/>
          </a:prstGeom>
          <a:noFill/>
          <a:ln>
            <a:noFill/>
          </a:ln>
        </p:spPr>
        <p:txBody>
          <a:bodyPr spcFirstLastPara="1" wrap="square" lIns="609600" tIns="121900" rIns="121900" bIns="0" anchor="t" anchorCtr="0">
            <a:noAutofit/>
          </a:bodyPr>
          <a:lstStyle/>
          <a:p>
            <a:pPr marL="0" lvl="0" indent="0" algn="l" rtl="0">
              <a:spcBef>
                <a:spcPts val="0"/>
              </a:spcBef>
              <a:spcAft>
                <a:spcPts val="0"/>
              </a:spcAft>
              <a:buNone/>
            </a:pPr>
            <a:r>
              <a:rPr lang="en-US" sz="1300" b="1">
                <a:solidFill>
                  <a:srgbClr val="2E5E73"/>
                </a:solidFill>
                <a:latin typeface="Roboto"/>
                <a:ea typeface="Roboto"/>
                <a:cs typeface="Roboto"/>
                <a:sym typeface="Roboto"/>
              </a:rPr>
              <a:t>Step 3 Goes Here: </a:t>
            </a:r>
            <a:br>
              <a:rPr lang="en-US" sz="1300" b="1">
                <a:solidFill>
                  <a:srgbClr val="2E5E73"/>
                </a:solidFill>
                <a:latin typeface="Roboto"/>
                <a:ea typeface="Roboto"/>
                <a:cs typeface="Roboto"/>
                <a:sym typeface="Roboto"/>
              </a:rPr>
            </a:br>
            <a:r>
              <a:rPr lang="en-US" sz="1300">
                <a:solidFill>
                  <a:srgbClr val="2E5E73"/>
                </a:solidFill>
                <a:latin typeface="Roboto"/>
                <a:ea typeface="Roboto"/>
                <a:cs typeface="Roboto"/>
                <a:sym typeface="Roboto"/>
              </a:rPr>
              <a:t>Gray out the steps that you are not explaining. Make the text gray color a9b7c0ff. Completed steps are black. </a:t>
            </a:r>
            <a:endParaRPr sz="1300">
              <a:solidFill>
                <a:srgbClr val="2E5E73"/>
              </a:solidFill>
              <a:latin typeface="Roboto"/>
              <a:ea typeface="Roboto"/>
              <a:cs typeface="Roboto"/>
              <a:sym typeface="Roboto"/>
            </a:endParaRPr>
          </a:p>
          <a:p>
            <a:pPr marL="0" lvl="0" indent="0" algn="l" rtl="0">
              <a:spcBef>
                <a:spcPts val="2100"/>
              </a:spcBef>
              <a:spcAft>
                <a:spcPts val="0"/>
              </a:spcAft>
              <a:buNone/>
            </a:pPr>
            <a:endParaRPr sz="1100" b="1">
              <a:solidFill>
                <a:srgbClr val="2E5E73"/>
              </a:solidFill>
              <a:latin typeface="Roboto"/>
              <a:ea typeface="Roboto"/>
              <a:cs typeface="Roboto"/>
              <a:sym typeface="Roboto"/>
            </a:endParaRPr>
          </a:p>
          <a:p>
            <a:pPr marL="0" lvl="0" indent="0" algn="l" rtl="0">
              <a:spcBef>
                <a:spcPts val="2100"/>
              </a:spcBef>
              <a:spcAft>
                <a:spcPts val="2100"/>
              </a:spcAft>
              <a:buNone/>
            </a:pPr>
            <a:endParaRPr sz="1100" b="1">
              <a:solidFill>
                <a:srgbClr val="2E5E73"/>
              </a:solidFill>
              <a:latin typeface="Roboto"/>
              <a:ea typeface="Roboto"/>
              <a:cs typeface="Roboto"/>
              <a:sym typeface="Roboto"/>
            </a:endParaRPr>
          </a:p>
        </p:txBody>
      </p:sp>
      <p:sp>
        <p:nvSpPr>
          <p:cNvPr id="843" name="Google Shape;843;p72"/>
          <p:cNvSpPr txBox="1"/>
          <p:nvPr/>
        </p:nvSpPr>
        <p:spPr>
          <a:xfrm>
            <a:off x="4352733" y="3052013"/>
            <a:ext cx="677100" cy="35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solidFill>
                  <a:schemeClr val="dk2"/>
                </a:solidFill>
                <a:latin typeface="Roboto"/>
                <a:ea typeface="Roboto"/>
                <a:cs typeface="Roboto"/>
                <a:sym typeface="Roboto"/>
              </a:rPr>
              <a:t>01</a:t>
            </a:r>
            <a:endParaRPr sz="2100" b="1">
              <a:solidFill>
                <a:schemeClr val="dk2"/>
              </a:solidFill>
              <a:latin typeface="Roboto"/>
              <a:ea typeface="Roboto"/>
              <a:cs typeface="Roboto"/>
              <a:sym typeface="Roboto"/>
            </a:endParaRPr>
          </a:p>
        </p:txBody>
      </p:sp>
      <p:sp>
        <p:nvSpPr>
          <p:cNvPr id="844" name="Google Shape;844;p72"/>
          <p:cNvSpPr txBox="1"/>
          <p:nvPr/>
        </p:nvSpPr>
        <p:spPr>
          <a:xfrm>
            <a:off x="4900864" y="4688001"/>
            <a:ext cx="677100" cy="35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solidFill>
                  <a:srgbClr val="FFFFFF"/>
                </a:solidFill>
                <a:latin typeface="Roboto"/>
                <a:ea typeface="Roboto"/>
                <a:cs typeface="Roboto"/>
                <a:sym typeface="Roboto"/>
              </a:rPr>
              <a:t>02</a:t>
            </a:r>
            <a:endParaRPr sz="2100" b="1">
              <a:solidFill>
                <a:srgbClr val="FFFFFF"/>
              </a:solidFill>
              <a:latin typeface="Roboto"/>
              <a:ea typeface="Roboto"/>
              <a:cs typeface="Roboto"/>
              <a:sym typeface="Roboto"/>
            </a:endParaRPr>
          </a:p>
        </p:txBody>
      </p:sp>
      <p:sp>
        <p:nvSpPr>
          <p:cNvPr id="845" name="Google Shape;845;p72"/>
          <p:cNvSpPr txBox="1"/>
          <p:nvPr/>
        </p:nvSpPr>
        <p:spPr>
          <a:xfrm>
            <a:off x="6594205" y="4688001"/>
            <a:ext cx="677100" cy="35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solidFill>
                  <a:srgbClr val="FFFFFF"/>
                </a:solidFill>
                <a:latin typeface="Roboto"/>
                <a:ea typeface="Roboto"/>
                <a:cs typeface="Roboto"/>
                <a:sym typeface="Roboto"/>
              </a:rPr>
              <a:t>03</a:t>
            </a:r>
            <a:endParaRPr sz="2100" b="1">
              <a:solidFill>
                <a:srgbClr val="FFFFFF"/>
              </a:solidFill>
              <a:latin typeface="Roboto"/>
              <a:ea typeface="Roboto"/>
              <a:cs typeface="Roboto"/>
              <a:sym typeface="Roboto"/>
            </a:endParaRPr>
          </a:p>
        </p:txBody>
      </p:sp>
      <p:sp>
        <p:nvSpPr>
          <p:cNvPr id="846" name="Google Shape;846;p72"/>
          <p:cNvSpPr txBox="1"/>
          <p:nvPr/>
        </p:nvSpPr>
        <p:spPr>
          <a:xfrm>
            <a:off x="7140090" y="3052013"/>
            <a:ext cx="677100" cy="35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solidFill>
                  <a:srgbClr val="FFFFFF"/>
                </a:solidFill>
                <a:latin typeface="Roboto"/>
                <a:ea typeface="Roboto"/>
                <a:cs typeface="Roboto"/>
                <a:sym typeface="Roboto"/>
              </a:rPr>
              <a:t>04</a:t>
            </a:r>
            <a:endParaRPr sz="2100" b="1">
              <a:solidFill>
                <a:srgbClr val="FFFFFF"/>
              </a:solidFill>
              <a:latin typeface="Roboto"/>
              <a:ea typeface="Roboto"/>
              <a:cs typeface="Roboto"/>
              <a:sym typeface="Roboto"/>
            </a:endParaRPr>
          </a:p>
        </p:txBody>
      </p:sp>
      <p:sp>
        <p:nvSpPr>
          <p:cNvPr id="847" name="Google Shape;847;p72"/>
          <p:cNvSpPr txBox="1"/>
          <p:nvPr/>
        </p:nvSpPr>
        <p:spPr>
          <a:xfrm>
            <a:off x="5776308" y="2058315"/>
            <a:ext cx="677100" cy="35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solidFill>
                  <a:schemeClr val="dk2"/>
                </a:solidFill>
                <a:latin typeface="Roboto"/>
                <a:ea typeface="Roboto"/>
                <a:cs typeface="Roboto"/>
                <a:sym typeface="Roboto"/>
              </a:rPr>
              <a:t>05</a:t>
            </a:r>
            <a:endParaRPr sz="2100" b="1">
              <a:solidFill>
                <a:schemeClr val="dk2"/>
              </a:solidFill>
              <a:latin typeface="Roboto"/>
              <a:ea typeface="Roboto"/>
              <a:cs typeface="Roboto"/>
              <a:sym typeface="Roboto"/>
            </a:endParaRPr>
          </a:p>
        </p:txBody>
      </p:sp>
      <p:sp>
        <p:nvSpPr>
          <p:cNvPr id="848" name="Google Shape;848;p72"/>
          <p:cNvSpPr txBox="1"/>
          <p:nvPr/>
        </p:nvSpPr>
        <p:spPr>
          <a:xfrm>
            <a:off x="7620000" y="3679733"/>
            <a:ext cx="3632700" cy="849900"/>
          </a:xfrm>
          <a:prstGeom prst="rect">
            <a:avLst/>
          </a:prstGeom>
          <a:noFill/>
          <a:ln>
            <a:noFill/>
          </a:ln>
        </p:spPr>
        <p:txBody>
          <a:bodyPr spcFirstLastPara="1" wrap="square" lIns="609600" tIns="121900" rIns="121900" bIns="0" anchor="t" anchorCtr="0">
            <a:noAutofit/>
          </a:bodyPr>
          <a:lstStyle/>
          <a:p>
            <a:pPr marL="0" lvl="0" indent="0" algn="l" rtl="0">
              <a:spcBef>
                <a:spcPts val="0"/>
              </a:spcBef>
              <a:spcAft>
                <a:spcPts val="0"/>
              </a:spcAft>
              <a:buNone/>
            </a:pPr>
            <a:r>
              <a:rPr lang="en-US" sz="1300" b="1">
                <a:solidFill>
                  <a:srgbClr val="2E5E73"/>
                </a:solidFill>
                <a:latin typeface="Roboto"/>
                <a:ea typeface="Roboto"/>
                <a:cs typeface="Roboto"/>
                <a:sym typeface="Roboto"/>
              </a:rPr>
              <a:t>Step 4 Goes Here: </a:t>
            </a:r>
            <a:br>
              <a:rPr lang="en-US" sz="1300" b="1">
                <a:solidFill>
                  <a:srgbClr val="2E5E73"/>
                </a:solidFill>
                <a:latin typeface="Roboto"/>
                <a:ea typeface="Roboto"/>
                <a:cs typeface="Roboto"/>
                <a:sym typeface="Roboto"/>
              </a:rPr>
            </a:br>
            <a:r>
              <a:rPr lang="en-US" sz="1300">
                <a:solidFill>
                  <a:srgbClr val="2E5E73"/>
                </a:solidFill>
                <a:latin typeface="Roboto"/>
                <a:ea typeface="Roboto"/>
                <a:cs typeface="Roboto"/>
                <a:sym typeface="Roboto"/>
              </a:rPr>
              <a:t>Gray out the steps that you are not explaining. Make the text gray color a9b7c0ff. Completed steps are black. </a:t>
            </a:r>
            <a:endParaRPr sz="1300">
              <a:solidFill>
                <a:srgbClr val="2E5E73"/>
              </a:solidFill>
              <a:latin typeface="Roboto"/>
              <a:ea typeface="Roboto"/>
              <a:cs typeface="Roboto"/>
              <a:sym typeface="Roboto"/>
            </a:endParaRPr>
          </a:p>
          <a:p>
            <a:pPr marL="0" lvl="0" indent="0" algn="l" rtl="0">
              <a:spcBef>
                <a:spcPts val="2100"/>
              </a:spcBef>
              <a:spcAft>
                <a:spcPts val="0"/>
              </a:spcAft>
              <a:buNone/>
            </a:pPr>
            <a:endParaRPr sz="1100" b="1">
              <a:solidFill>
                <a:srgbClr val="2E5E73"/>
              </a:solidFill>
              <a:latin typeface="Roboto"/>
              <a:ea typeface="Roboto"/>
              <a:cs typeface="Roboto"/>
              <a:sym typeface="Roboto"/>
            </a:endParaRPr>
          </a:p>
          <a:p>
            <a:pPr marL="0" lvl="0" indent="0" algn="l" rtl="0">
              <a:spcBef>
                <a:spcPts val="2100"/>
              </a:spcBef>
              <a:spcAft>
                <a:spcPts val="2100"/>
              </a:spcAft>
              <a:buNone/>
            </a:pPr>
            <a:endParaRPr sz="1100" b="1">
              <a:solidFill>
                <a:srgbClr val="2E5E73"/>
              </a:solidFill>
              <a:latin typeface="Roboto"/>
              <a:ea typeface="Roboto"/>
              <a:cs typeface="Roboto"/>
              <a:sym typeface="Roboto"/>
            </a:endParaRPr>
          </a:p>
        </p:txBody>
      </p:sp>
      <p:sp>
        <p:nvSpPr>
          <p:cNvPr id="849" name="Google Shape;849;p72"/>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850" name="Google Shape;850;p72"/>
          <p:cNvSpPr txBox="1">
            <a:spLocks noGrp="1"/>
          </p:cNvSpPr>
          <p:nvPr>
            <p:ph type="title" idx="2"/>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ustom Layout 19">
  <p:cSld name="CUSTOM_18">
    <p:spTree>
      <p:nvGrpSpPr>
        <p:cNvPr id="1" name="Shape 851"/>
        <p:cNvGrpSpPr/>
        <p:nvPr/>
      </p:nvGrpSpPr>
      <p:grpSpPr>
        <a:xfrm>
          <a:off x="0" y="0"/>
          <a:ext cx="0" cy="0"/>
          <a:chOff x="0" y="0"/>
          <a:chExt cx="0" cy="0"/>
        </a:xfrm>
      </p:grpSpPr>
      <p:sp>
        <p:nvSpPr>
          <p:cNvPr id="852" name="Google Shape;852;p73"/>
          <p:cNvSpPr/>
          <p:nvPr/>
        </p:nvSpPr>
        <p:spPr>
          <a:xfrm>
            <a:off x="6021139" y="1583567"/>
            <a:ext cx="4845300" cy="2043300"/>
          </a:xfrm>
          <a:prstGeom prst="round2DiagRect">
            <a:avLst>
              <a:gd name="adj1" fmla="val 0"/>
              <a:gd name="adj2" fmla="val 1339"/>
            </a:avLst>
          </a:prstGeom>
          <a:solidFill>
            <a:srgbClr val="F2F2F2"/>
          </a:solidFill>
          <a:ln>
            <a:noFill/>
          </a:ln>
        </p:spPr>
        <p:txBody>
          <a:bodyPr spcFirstLastPara="1" wrap="square" lIns="97525" tIns="243825" rIns="97525" bIns="487675" anchor="t" anchorCtr="0">
            <a:noAutofit/>
          </a:bodyPr>
          <a:lstStyle/>
          <a:p>
            <a:pPr marL="0" lvl="0" indent="0" algn="l" rtl="0">
              <a:spcBef>
                <a:spcPts val="0"/>
              </a:spcBef>
              <a:spcAft>
                <a:spcPts val="0"/>
              </a:spcAft>
              <a:buClr>
                <a:srgbClr val="000000"/>
              </a:buClr>
              <a:buSzPts val="1500"/>
              <a:buFont typeface="Arial"/>
              <a:buNone/>
            </a:pPr>
            <a:r>
              <a:rPr lang="en-US" sz="1500">
                <a:solidFill>
                  <a:srgbClr val="9E9E9E"/>
                </a:solidFill>
                <a:latin typeface="Roboto"/>
                <a:ea typeface="Roboto"/>
                <a:cs typeface="Roboto"/>
                <a:sym typeface="Roboto"/>
              </a:rPr>
              <a:t>This slide has 4 parts. Explain the </a:t>
            </a:r>
            <a:r>
              <a:rPr lang="en-US" sz="1500" b="1">
                <a:solidFill>
                  <a:srgbClr val="9E9E9E"/>
                </a:solidFill>
                <a:latin typeface="Roboto"/>
                <a:ea typeface="Roboto"/>
                <a:cs typeface="Roboto"/>
                <a:sym typeface="Roboto"/>
              </a:rPr>
              <a:t>second</a:t>
            </a:r>
            <a:r>
              <a:rPr lang="en-US" sz="1500">
                <a:solidFill>
                  <a:srgbClr val="9E9E9E"/>
                </a:solidFill>
                <a:latin typeface="Roboto"/>
                <a:ea typeface="Roboto"/>
                <a:cs typeface="Roboto"/>
                <a:sym typeface="Roboto"/>
              </a:rPr>
              <a:t> part here. The parts that have not yet been explained are grayed out. You can change the point size of this text depending on how much space you need.  </a:t>
            </a:r>
            <a:endParaRPr sz="1500">
              <a:solidFill>
                <a:srgbClr val="9E9E9E"/>
              </a:solidFill>
              <a:latin typeface="Roboto"/>
              <a:ea typeface="Roboto"/>
              <a:cs typeface="Roboto"/>
              <a:sym typeface="Roboto"/>
            </a:endParaRPr>
          </a:p>
          <a:p>
            <a:pPr marL="0" lvl="0" indent="0" algn="l" rtl="0">
              <a:spcBef>
                <a:spcPts val="0"/>
              </a:spcBef>
              <a:spcAft>
                <a:spcPts val="0"/>
              </a:spcAft>
              <a:buClr>
                <a:srgbClr val="000000"/>
              </a:buClr>
              <a:buSzPts val="1500"/>
              <a:buFont typeface="Arial"/>
              <a:buNone/>
            </a:pPr>
            <a:endParaRPr sz="1300">
              <a:solidFill>
                <a:srgbClr val="A9B7C0"/>
              </a:solidFill>
            </a:endParaRPr>
          </a:p>
        </p:txBody>
      </p:sp>
      <p:sp>
        <p:nvSpPr>
          <p:cNvPr id="853" name="Google Shape;853;p73"/>
          <p:cNvSpPr/>
          <p:nvPr/>
        </p:nvSpPr>
        <p:spPr>
          <a:xfrm>
            <a:off x="1098033" y="3708766"/>
            <a:ext cx="4845300" cy="2043300"/>
          </a:xfrm>
          <a:prstGeom prst="round2DiagRect">
            <a:avLst>
              <a:gd name="adj1" fmla="val 0"/>
              <a:gd name="adj2" fmla="val 0"/>
            </a:avLst>
          </a:prstGeom>
          <a:solidFill>
            <a:srgbClr val="F2F2F2"/>
          </a:solidFill>
          <a:ln>
            <a:noFill/>
          </a:ln>
        </p:spPr>
        <p:txBody>
          <a:bodyPr spcFirstLastPara="1" wrap="square" lIns="97525" tIns="487675" rIns="97525" bIns="243825" anchor="b" anchorCtr="0">
            <a:noAutofit/>
          </a:bodyPr>
          <a:lstStyle/>
          <a:p>
            <a:pPr marL="0" lvl="0" indent="0" algn="l" rtl="0">
              <a:spcBef>
                <a:spcPts val="0"/>
              </a:spcBef>
              <a:spcAft>
                <a:spcPts val="0"/>
              </a:spcAft>
              <a:buClr>
                <a:srgbClr val="000000"/>
              </a:buClr>
              <a:buSzPts val="1500"/>
              <a:buFont typeface="Arial"/>
              <a:buNone/>
            </a:pPr>
            <a:r>
              <a:rPr lang="en-US" sz="1500">
                <a:solidFill>
                  <a:srgbClr val="9E9E9E"/>
                </a:solidFill>
                <a:latin typeface="Roboto"/>
                <a:ea typeface="Roboto"/>
                <a:cs typeface="Roboto"/>
                <a:sym typeface="Roboto"/>
              </a:rPr>
              <a:t>This slide has 4 parts. Explain the </a:t>
            </a:r>
            <a:r>
              <a:rPr lang="en-US" sz="1500" b="1">
                <a:solidFill>
                  <a:srgbClr val="9E9E9E"/>
                </a:solidFill>
                <a:latin typeface="Roboto"/>
                <a:ea typeface="Roboto"/>
                <a:cs typeface="Roboto"/>
                <a:sym typeface="Roboto"/>
              </a:rPr>
              <a:t>fourth</a:t>
            </a:r>
            <a:r>
              <a:rPr lang="en-US" sz="1500">
                <a:solidFill>
                  <a:srgbClr val="9E9E9E"/>
                </a:solidFill>
                <a:latin typeface="Roboto"/>
                <a:ea typeface="Roboto"/>
                <a:cs typeface="Roboto"/>
                <a:sym typeface="Roboto"/>
              </a:rPr>
              <a:t> part here. The parts that have not yet been explained are grayed out. You can change the point size of this text depending on how much space you need.</a:t>
            </a:r>
            <a:r>
              <a:rPr lang="en-US" sz="1500">
                <a:solidFill>
                  <a:srgbClr val="9E9E9E"/>
                </a:solidFill>
              </a:rPr>
              <a:t> </a:t>
            </a:r>
            <a:endParaRPr sz="1300">
              <a:solidFill>
                <a:srgbClr val="9E9E9E"/>
              </a:solidFill>
            </a:endParaRPr>
          </a:p>
        </p:txBody>
      </p:sp>
      <p:sp>
        <p:nvSpPr>
          <p:cNvPr id="854" name="Google Shape;854;p73"/>
          <p:cNvSpPr/>
          <p:nvPr/>
        </p:nvSpPr>
        <p:spPr>
          <a:xfrm flipH="1">
            <a:off x="6020833" y="3708767"/>
            <a:ext cx="4845300" cy="2043300"/>
          </a:xfrm>
          <a:prstGeom prst="round2DiagRect">
            <a:avLst>
              <a:gd name="adj1" fmla="val 0"/>
              <a:gd name="adj2" fmla="val 0"/>
            </a:avLst>
          </a:prstGeom>
          <a:solidFill>
            <a:srgbClr val="F2F2F2"/>
          </a:solidFill>
          <a:ln>
            <a:noFill/>
          </a:ln>
        </p:spPr>
        <p:txBody>
          <a:bodyPr spcFirstLastPara="1" wrap="square" lIns="97525" tIns="487675" rIns="97525" bIns="243825" anchor="b" anchorCtr="0">
            <a:noAutofit/>
          </a:bodyPr>
          <a:lstStyle/>
          <a:p>
            <a:pPr marL="0" lvl="0" indent="0" algn="l" rtl="0">
              <a:spcBef>
                <a:spcPts val="0"/>
              </a:spcBef>
              <a:spcAft>
                <a:spcPts val="0"/>
              </a:spcAft>
              <a:buClr>
                <a:srgbClr val="000000"/>
              </a:buClr>
              <a:buSzPts val="1500"/>
              <a:buFont typeface="Arial"/>
              <a:buNone/>
            </a:pPr>
            <a:r>
              <a:rPr lang="en-US" sz="1500">
                <a:solidFill>
                  <a:srgbClr val="9E9E9E"/>
                </a:solidFill>
                <a:latin typeface="Roboto"/>
                <a:ea typeface="Roboto"/>
                <a:cs typeface="Roboto"/>
                <a:sym typeface="Roboto"/>
              </a:rPr>
              <a:t>This slide has 4 parts. Explain the </a:t>
            </a:r>
            <a:r>
              <a:rPr lang="en-US" sz="1500" b="1">
                <a:solidFill>
                  <a:srgbClr val="9E9E9E"/>
                </a:solidFill>
                <a:latin typeface="Roboto"/>
                <a:ea typeface="Roboto"/>
                <a:cs typeface="Roboto"/>
                <a:sym typeface="Roboto"/>
              </a:rPr>
              <a:t>third</a:t>
            </a:r>
            <a:r>
              <a:rPr lang="en-US" sz="1500">
                <a:solidFill>
                  <a:srgbClr val="9E9E9E"/>
                </a:solidFill>
                <a:latin typeface="Roboto"/>
                <a:ea typeface="Roboto"/>
                <a:cs typeface="Roboto"/>
                <a:sym typeface="Roboto"/>
              </a:rPr>
              <a:t> part here. The parts that have not yet been explained are grayed out. You can change the point size of this text depending on how much space you need. </a:t>
            </a:r>
            <a:endParaRPr sz="1300">
              <a:solidFill>
                <a:srgbClr val="9E9E9E"/>
              </a:solidFill>
              <a:latin typeface="Roboto"/>
              <a:ea typeface="Roboto"/>
              <a:cs typeface="Roboto"/>
              <a:sym typeface="Roboto"/>
            </a:endParaRPr>
          </a:p>
        </p:txBody>
      </p:sp>
      <p:sp>
        <p:nvSpPr>
          <p:cNvPr id="855" name="Google Shape;855;p73"/>
          <p:cNvSpPr/>
          <p:nvPr/>
        </p:nvSpPr>
        <p:spPr>
          <a:xfrm flipH="1">
            <a:off x="1101061" y="1583567"/>
            <a:ext cx="4839300" cy="2043300"/>
          </a:xfrm>
          <a:prstGeom prst="round2DiagRect">
            <a:avLst>
              <a:gd name="adj1" fmla="val 0"/>
              <a:gd name="adj2" fmla="val 0"/>
            </a:avLst>
          </a:prstGeom>
          <a:solidFill>
            <a:srgbClr val="AADCF2"/>
          </a:solidFill>
          <a:ln>
            <a:noFill/>
          </a:ln>
        </p:spPr>
        <p:txBody>
          <a:bodyPr spcFirstLastPara="1" wrap="square" lIns="97525" tIns="243825" rIns="97525" bIns="487675" anchor="t" anchorCtr="0">
            <a:noAutofit/>
          </a:bodyPr>
          <a:lstStyle/>
          <a:p>
            <a:pPr marL="0" lvl="0" indent="0" algn="l" rtl="0">
              <a:spcBef>
                <a:spcPts val="0"/>
              </a:spcBef>
              <a:spcAft>
                <a:spcPts val="0"/>
              </a:spcAft>
              <a:buClr>
                <a:srgbClr val="000000"/>
              </a:buClr>
              <a:buSzPts val="1500"/>
              <a:buFont typeface="Arial"/>
              <a:buNone/>
            </a:pPr>
            <a:r>
              <a:rPr lang="en-US" sz="1500">
                <a:solidFill>
                  <a:schemeClr val="dk2"/>
                </a:solidFill>
                <a:latin typeface="Roboto"/>
                <a:ea typeface="Roboto"/>
                <a:cs typeface="Roboto"/>
                <a:sym typeface="Roboto"/>
              </a:rPr>
              <a:t>This slide has 4 parts. Explain the </a:t>
            </a:r>
            <a:r>
              <a:rPr lang="en-US" sz="1500" b="1">
                <a:solidFill>
                  <a:schemeClr val="dk2"/>
                </a:solidFill>
                <a:latin typeface="Roboto"/>
                <a:ea typeface="Roboto"/>
                <a:cs typeface="Roboto"/>
                <a:sym typeface="Roboto"/>
              </a:rPr>
              <a:t>first</a:t>
            </a:r>
            <a:r>
              <a:rPr lang="en-US" sz="1500">
                <a:solidFill>
                  <a:schemeClr val="dk2"/>
                </a:solidFill>
                <a:latin typeface="Roboto"/>
                <a:ea typeface="Roboto"/>
                <a:cs typeface="Roboto"/>
                <a:sym typeface="Roboto"/>
              </a:rPr>
              <a:t> part here. The parts that have not yet been explained are grayed out. You can change the point size of this text depending on how much space you need. </a:t>
            </a:r>
            <a:endParaRPr sz="1300">
              <a:solidFill>
                <a:schemeClr val="dk2"/>
              </a:solidFill>
              <a:latin typeface="Roboto"/>
              <a:ea typeface="Roboto"/>
              <a:cs typeface="Roboto"/>
              <a:sym typeface="Roboto"/>
            </a:endParaRPr>
          </a:p>
        </p:txBody>
      </p:sp>
      <p:sp>
        <p:nvSpPr>
          <p:cNvPr id="856" name="Google Shape;856;p73"/>
          <p:cNvSpPr/>
          <p:nvPr/>
        </p:nvSpPr>
        <p:spPr>
          <a:xfrm>
            <a:off x="5143500" y="2997167"/>
            <a:ext cx="877500" cy="71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200" b="1">
                <a:solidFill>
                  <a:schemeClr val="dk2"/>
                </a:solidFill>
                <a:latin typeface="Roboto"/>
                <a:ea typeface="Roboto"/>
                <a:cs typeface="Roboto"/>
                <a:sym typeface="Roboto"/>
              </a:rPr>
              <a:t>01</a:t>
            </a:r>
            <a:endParaRPr sz="3200" b="1">
              <a:solidFill>
                <a:schemeClr val="dk2"/>
              </a:solidFill>
              <a:latin typeface="Roboto"/>
              <a:ea typeface="Roboto"/>
              <a:cs typeface="Roboto"/>
              <a:sym typeface="Roboto"/>
            </a:endParaRPr>
          </a:p>
        </p:txBody>
      </p:sp>
      <p:sp>
        <p:nvSpPr>
          <p:cNvPr id="857" name="Google Shape;857;p73"/>
          <p:cNvSpPr/>
          <p:nvPr/>
        </p:nvSpPr>
        <p:spPr>
          <a:xfrm>
            <a:off x="5943400" y="2997167"/>
            <a:ext cx="800100" cy="71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200" b="1">
                <a:solidFill>
                  <a:srgbClr val="FFFFFF"/>
                </a:solidFill>
                <a:latin typeface="Roboto"/>
                <a:ea typeface="Roboto"/>
                <a:cs typeface="Roboto"/>
                <a:sym typeface="Roboto"/>
              </a:rPr>
              <a:t>02</a:t>
            </a:r>
            <a:endParaRPr sz="3200" b="1">
              <a:solidFill>
                <a:srgbClr val="FFFFFF"/>
              </a:solidFill>
              <a:latin typeface="Roboto"/>
              <a:ea typeface="Roboto"/>
              <a:cs typeface="Roboto"/>
              <a:sym typeface="Roboto"/>
            </a:endParaRPr>
          </a:p>
        </p:txBody>
      </p:sp>
      <p:sp>
        <p:nvSpPr>
          <p:cNvPr id="858" name="Google Shape;858;p73"/>
          <p:cNvSpPr/>
          <p:nvPr/>
        </p:nvSpPr>
        <p:spPr>
          <a:xfrm>
            <a:off x="5143500" y="3606767"/>
            <a:ext cx="877500" cy="71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200" b="1">
                <a:solidFill>
                  <a:srgbClr val="FFFFFF"/>
                </a:solidFill>
                <a:latin typeface="Roboto"/>
                <a:ea typeface="Roboto"/>
                <a:cs typeface="Roboto"/>
                <a:sym typeface="Roboto"/>
              </a:rPr>
              <a:t>04</a:t>
            </a:r>
            <a:endParaRPr sz="3200" b="1">
              <a:solidFill>
                <a:srgbClr val="FFFFFF"/>
              </a:solidFill>
              <a:latin typeface="Roboto"/>
              <a:ea typeface="Roboto"/>
              <a:cs typeface="Roboto"/>
              <a:sym typeface="Roboto"/>
            </a:endParaRPr>
          </a:p>
        </p:txBody>
      </p:sp>
      <p:sp>
        <p:nvSpPr>
          <p:cNvPr id="859" name="Google Shape;859;p73"/>
          <p:cNvSpPr/>
          <p:nvPr/>
        </p:nvSpPr>
        <p:spPr>
          <a:xfrm>
            <a:off x="5943400" y="3606767"/>
            <a:ext cx="800100" cy="71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200" b="1">
                <a:solidFill>
                  <a:srgbClr val="FFFFFF"/>
                </a:solidFill>
                <a:latin typeface="Roboto"/>
                <a:ea typeface="Roboto"/>
                <a:cs typeface="Roboto"/>
                <a:sym typeface="Roboto"/>
              </a:rPr>
              <a:t>03</a:t>
            </a:r>
            <a:endParaRPr sz="3200" b="1">
              <a:solidFill>
                <a:srgbClr val="FFFFFF"/>
              </a:solidFill>
              <a:latin typeface="Roboto"/>
              <a:ea typeface="Roboto"/>
              <a:cs typeface="Roboto"/>
              <a:sym typeface="Roboto"/>
            </a:endParaRPr>
          </a:p>
        </p:txBody>
      </p:sp>
      <p:sp>
        <p:nvSpPr>
          <p:cNvPr id="860" name="Google Shape;860;p73"/>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861" name="Google Shape;861;p73"/>
          <p:cNvSpPr txBox="1">
            <a:spLocks noGrp="1"/>
          </p:cNvSpPr>
          <p:nvPr>
            <p:ph type="title" idx="2"/>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ustom Layout 20">
  <p:cSld name="CUSTOM_19">
    <p:spTree>
      <p:nvGrpSpPr>
        <p:cNvPr id="1" name="Shape 862"/>
        <p:cNvGrpSpPr/>
        <p:nvPr/>
      </p:nvGrpSpPr>
      <p:grpSpPr>
        <a:xfrm>
          <a:off x="0" y="0"/>
          <a:ext cx="0" cy="0"/>
          <a:chOff x="0" y="0"/>
          <a:chExt cx="0" cy="0"/>
        </a:xfrm>
      </p:grpSpPr>
      <p:sp>
        <p:nvSpPr>
          <p:cNvPr id="863" name="Google Shape;863;p74"/>
          <p:cNvSpPr/>
          <p:nvPr/>
        </p:nvSpPr>
        <p:spPr>
          <a:xfrm>
            <a:off x="6021139" y="1583567"/>
            <a:ext cx="4845300" cy="2043300"/>
          </a:xfrm>
          <a:prstGeom prst="round2DiagRect">
            <a:avLst>
              <a:gd name="adj1" fmla="val 0"/>
              <a:gd name="adj2" fmla="val 1339"/>
            </a:avLst>
          </a:prstGeom>
          <a:solidFill>
            <a:srgbClr val="00C7CC"/>
          </a:solidFill>
          <a:ln>
            <a:noFill/>
          </a:ln>
        </p:spPr>
        <p:txBody>
          <a:bodyPr spcFirstLastPara="1" wrap="square" lIns="97525" tIns="243825" rIns="97525" bIns="487675" anchor="t" anchorCtr="0">
            <a:noAutofit/>
          </a:bodyPr>
          <a:lstStyle/>
          <a:p>
            <a:pPr marL="0" lvl="0" indent="0" algn="l" rtl="0">
              <a:spcBef>
                <a:spcPts val="0"/>
              </a:spcBef>
              <a:spcAft>
                <a:spcPts val="0"/>
              </a:spcAft>
              <a:buClr>
                <a:srgbClr val="000000"/>
              </a:buClr>
              <a:buSzPts val="1500"/>
              <a:buFont typeface="Arial"/>
              <a:buNone/>
            </a:pPr>
            <a:r>
              <a:rPr lang="en-US" sz="1500">
                <a:solidFill>
                  <a:schemeClr val="dk2"/>
                </a:solidFill>
                <a:latin typeface="Roboto"/>
                <a:ea typeface="Roboto"/>
                <a:cs typeface="Roboto"/>
                <a:sym typeface="Roboto"/>
              </a:rPr>
              <a:t>This slide has 4 parts. Explain the </a:t>
            </a:r>
            <a:r>
              <a:rPr lang="en-US" sz="1500" b="1">
                <a:solidFill>
                  <a:schemeClr val="dk2"/>
                </a:solidFill>
                <a:latin typeface="Roboto"/>
                <a:ea typeface="Roboto"/>
                <a:cs typeface="Roboto"/>
                <a:sym typeface="Roboto"/>
              </a:rPr>
              <a:t>second</a:t>
            </a:r>
            <a:r>
              <a:rPr lang="en-US" sz="1500">
                <a:solidFill>
                  <a:schemeClr val="dk2"/>
                </a:solidFill>
                <a:latin typeface="Roboto"/>
                <a:ea typeface="Roboto"/>
                <a:cs typeface="Roboto"/>
                <a:sym typeface="Roboto"/>
              </a:rPr>
              <a:t> part here. The parts that have not yet been explained are grayed out. You can change the point size of this text depending on how much space you need.  </a:t>
            </a:r>
            <a:endParaRPr sz="1500">
              <a:solidFill>
                <a:schemeClr val="dk2"/>
              </a:solidFill>
              <a:latin typeface="Roboto"/>
              <a:ea typeface="Roboto"/>
              <a:cs typeface="Roboto"/>
              <a:sym typeface="Roboto"/>
            </a:endParaRPr>
          </a:p>
          <a:p>
            <a:pPr marL="0" lvl="0" indent="0" algn="l" rtl="0">
              <a:spcBef>
                <a:spcPts val="0"/>
              </a:spcBef>
              <a:spcAft>
                <a:spcPts val="0"/>
              </a:spcAft>
              <a:buClr>
                <a:srgbClr val="000000"/>
              </a:buClr>
              <a:buSzPts val="1500"/>
              <a:buFont typeface="Arial"/>
              <a:buNone/>
            </a:pPr>
            <a:endParaRPr sz="1300">
              <a:solidFill>
                <a:schemeClr val="dk2"/>
              </a:solidFill>
            </a:endParaRPr>
          </a:p>
        </p:txBody>
      </p:sp>
      <p:sp>
        <p:nvSpPr>
          <p:cNvPr id="864" name="Google Shape;864;p74"/>
          <p:cNvSpPr/>
          <p:nvPr/>
        </p:nvSpPr>
        <p:spPr>
          <a:xfrm>
            <a:off x="1098167" y="3708766"/>
            <a:ext cx="4845300" cy="2043300"/>
          </a:xfrm>
          <a:prstGeom prst="round2DiagRect">
            <a:avLst>
              <a:gd name="adj1" fmla="val 0"/>
              <a:gd name="adj2" fmla="val 0"/>
            </a:avLst>
          </a:prstGeom>
          <a:solidFill>
            <a:srgbClr val="2E5E73"/>
          </a:solidFill>
          <a:ln>
            <a:noFill/>
          </a:ln>
        </p:spPr>
        <p:txBody>
          <a:bodyPr spcFirstLastPara="1" wrap="square" lIns="97525" tIns="487675" rIns="97525" bIns="243825" anchor="b" anchorCtr="0">
            <a:noAutofit/>
          </a:bodyPr>
          <a:lstStyle/>
          <a:p>
            <a:pPr marL="0" lvl="0" indent="0" algn="l" rtl="0">
              <a:spcBef>
                <a:spcPts val="0"/>
              </a:spcBef>
              <a:spcAft>
                <a:spcPts val="0"/>
              </a:spcAft>
              <a:buClr>
                <a:srgbClr val="000000"/>
              </a:buClr>
              <a:buSzPts val="1500"/>
              <a:buFont typeface="Arial"/>
              <a:buNone/>
            </a:pPr>
            <a:r>
              <a:rPr lang="en-US" sz="1500">
                <a:solidFill>
                  <a:srgbClr val="FFFFFF"/>
                </a:solidFill>
                <a:latin typeface="Roboto"/>
                <a:ea typeface="Roboto"/>
                <a:cs typeface="Roboto"/>
                <a:sym typeface="Roboto"/>
              </a:rPr>
              <a:t>This slide has 4 parts. Explain the </a:t>
            </a:r>
            <a:r>
              <a:rPr lang="en-US" sz="1500" b="1">
                <a:solidFill>
                  <a:srgbClr val="FFFFFF"/>
                </a:solidFill>
                <a:latin typeface="Roboto"/>
                <a:ea typeface="Roboto"/>
                <a:cs typeface="Roboto"/>
                <a:sym typeface="Roboto"/>
              </a:rPr>
              <a:t>fourth</a:t>
            </a:r>
            <a:r>
              <a:rPr lang="en-US" sz="1500">
                <a:solidFill>
                  <a:srgbClr val="FFFFFF"/>
                </a:solidFill>
                <a:latin typeface="Roboto"/>
                <a:ea typeface="Roboto"/>
                <a:cs typeface="Roboto"/>
                <a:sym typeface="Roboto"/>
              </a:rPr>
              <a:t> part here. The parts that have not yet been explained are grayed out. You can change the point size of this text depending on how much space you need.</a:t>
            </a:r>
            <a:r>
              <a:rPr lang="en-US" sz="1500">
                <a:solidFill>
                  <a:srgbClr val="FFFFFF"/>
                </a:solidFill>
              </a:rPr>
              <a:t> </a:t>
            </a:r>
            <a:endParaRPr sz="1300">
              <a:solidFill>
                <a:srgbClr val="FFFFFF"/>
              </a:solidFill>
            </a:endParaRPr>
          </a:p>
        </p:txBody>
      </p:sp>
      <p:sp>
        <p:nvSpPr>
          <p:cNvPr id="865" name="Google Shape;865;p74"/>
          <p:cNvSpPr/>
          <p:nvPr/>
        </p:nvSpPr>
        <p:spPr>
          <a:xfrm flipH="1">
            <a:off x="6020833" y="3708767"/>
            <a:ext cx="4845300" cy="2043300"/>
          </a:xfrm>
          <a:prstGeom prst="round2DiagRect">
            <a:avLst>
              <a:gd name="adj1" fmla="val 0"/>
              <a:gd name="adj2" fmla="val 0"/>
            </a:avLst>
          </a:prstGeom>
          <a:solidFill>
            <a:srgbClr val="FCB912"/>
          </a:solidFill>
          <a:ln>
            <a:noFill/>
          </a:ln>
        </p:spPr>
        <p:txBody>
          <a:bodyPr spcFirstLastPara="1" wrap="square" lIns="97525" tIns="487675" rIns="97525" bIns="243825" anchor="b" anchorCtr="0">
            <a:noAutofit/>
          </a:bodyPr>
          <a:lstStyle/>
          <a:p>
            <a:pPr marL="0" lvl="0" indent="0" algn="l" rtl="0">
              <a:spcBef>
                <a:spcPts val="0"/>
              </a:spcBef>
              <a:spcAft>
                <a:spcPts val="0"/>
              </a:spcAft>
              <a:buClr>
                <a:srgbClr val="000000"/>
              </a:buClr>
              <a:buSzPts val="1500"/>
              <a:buFont typeface="Arial"/>
              <a:buNone/>
            </a:pPr>
            <a:r>
              <a:rPr lang="en-US" sz="1500">
                <a:solidFill>
                  <a:schemeClr val="dk2"/>
                </a:solidFill>
                <a:latin typeface="Roboto"/>
                <a:ea typeface="Roboto"/>
                <a:cs typeface="Roboto"/>
                <a:sym typeface="Roboto"/>
              </a:rPr>
              <a:t>This slide has 4 parts. Explain the </a:t>
            </a:r>
            <a:r>
              <a:rPr lang="en-US" sz="1500" b="1">
                <a:solidFill>
                  <a:schemeClr val="dk2"/>
                </a:solidFill>
                <a:latin typeface="Roboto"/>
                <a:ea typeface="Roboto"/>
                <a:cs typeface="Roboto"/>
                <a:sym typeface="Roboto"/>
              </a:rPr>
              <a:t>third</a:t>
            </a:r>
            <a:r>
              <a:rPr lang="en-US" sz="1500">
                <a:solidFill>
                  <a:schemeClr val="dk2"/>
                </a:solidFill>
                <a:latin typeface="Roboto"/>
                <a:ea typeface="Roboto"/>
                <a:cs typeface="Roboto"/>
                <a:sym typeface="Roboto"/>
              </a:rPr>
              <a:t> part here. The parts that have not yet been explained are grayed out. You can change the point size of this text depending on how much space you need. </a:t>
            </a:r>
            <a:endParaRPr sz="1300">
              <a:solidFill>
                <a:schemeClr val="dk2"/>
              </a:solidFill>
              <a:latin typeface="Roboto"/>
              <a:ea typeface="Roboto"/>
              <a:cs typeface="Roboto"/>
              <a:sym typeface="Roboto"/>
            </a:endParaRPr>
          </a:p>
        </p:txBody>
      </p:sp>
      <p:sp>
        <p:nvSpPr>
          <p:cNvPr id="866" name="Google Shape;866;p74"/>
          <p:cNvSpPr/>
          <p:nvPr/>
        </p:nvSpPr>
        <p:spPr>
          <a:xfrm flipH="1">
            <a:off x="1101061" y="1583567"/>
            <a:ext cx="4839300" cy="2043300"/>
          </a:xfrm>
          <a:prstGeom prst="round2DiagRect">
            <a:avLst>
              <a:gd name="adj1" fmla="val 0"/>
              <a:gd name="adj2" fmla="val 0"/>
            </a:avLst>
          </a:prstGeom>
          <a:solidFill>
            <a:srgbClr val="AADCF2"/>
          </a:solidFill>
          <a:ln>
            <a:noFill/>
          </a:ln>
        </p:spPr>
        <p:txBody>
          <a:bodyPr spcFirstLastPara="1" wrap="square" lIns="97525" tIns="243825" rIns="97525" bIns="487675" anchor="t" anchorCtr="0">
            <a:noAutofit/>
          </a:bodyPr>
          <a:lstStyle/>
          <a:p>
            <a:pPr marL="0" lvl="0" indent="0" algn="l" rtl="0">
              <a:spcBef>
                <a:spcPts val="0"/>
              </a:spcBef>
              <a:spcAft>
                <a:spcPts val="0"/>
              </a:spcAft>
              <a:buClr>
                <a:srgbClr val="000000"/>
              </a:buClr>
              <a:buSzPts val="1500"/>
              <a:buFont typeface="Arial"/>
              <a:buNone/>
            </a:pPr>
            <a:r>
              <a:rPr lang="en-US" sz="1500">
                <a:solidFill>
                  <a:schemeClr val="dk2"/>
                </a:solidFill>
                <a:latin typeface="Roboto"/>
                <a:ea typeface="Roboto"/>
                <a:cs typeface="Roboto"/>
                <a:sym typeface="Roboto"/>
              </a:rPr>
              <a:t>This slide has 4 parts. Explain the </a:t>
            </a:r>
            <a:r>
              <a:rPr lang="en-US" sz="1500" b="1">
                <a:solidFill>
                  <a:schemeClr val="dk2"/>
                </a:solidFill>
                <a:latin typeface="Roboto"/>
                <a:ea typeface="Roboto"/>
                <a:cs typeface="Roboto"/>
                <a:sym typeface="Roboto"/>
              </a:rPr>
              <a:t>first</a:t>
            </a:r>
            <a:r>
              <a:rPr lang="en-US" sz="1500">
                <a:solidFill>
                  <a:schemeClr val="dk2"/>
                </a:solidFill>
                <a:latin typeface="Roboto"/>
                <a:ea typeface="Roboto"/>
                <a:cs typeface="Roboto"/>
                <a:sym typeface="Roboto"/>
              </a:rPr>
              <a:t> part here. The parts that have not yet been explained are grayed out. You can change the point size of this text depending on how much space you need. </a:t>
            </a:r>
            <a:endParaRPr sz="1300">
              <a:solidFill>
                <a:schemeClr val="dk2"/>
              </a:solidFill>
              <a:latin typeface="Roboto"/>
              <a:ea typeface="Roboto"/>
              <a:cs typeface="Roboto"/>
              <a:sym typeface="Roboto"/>
            </a:endParaRPr>
          </a:p>
        </p:txBody>
      </p:sp>
      <p:sp>
        <p:nvSpPr>
          <p:cNvPr id="867" name="Google Shape;867;p74"/>
          <p:cNvSpPr/>
          <p:nvPr/>
        </p:nvSpPr>
        <p:spPr>
          <a:xfrm>
            <a:off x="5143500" y="2997167"/>
            <a:ext cx="877500" cy="71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200" b="1">
                <a:solidFill>
                  <a:schemeClr val="dk2"/>
                </a:solidFill>
                <a:latin typeface="Roboto"/>
                <a:ea typeface="Roboto"/>
                <a:cs typeface="Roboto"/>
                <a:sym typeface="Roboto"/>
              </a:rPr>
              <a:t>01</a:t>
            </a:r>
            <a:endParaRPr sz="3200" b="1">
              <a:solidFill>
                <a:schemeClr val="dk2"/>
              </a:solidFill>
              <a:latin typeface="Roboto"/>
              <a:ea typeface="Roboto"/>
              <a:cs typeface="Roboto"/>
              <a:sym typeface="Roboto"/>
            </a:endParaRPr>
          </a:p>
        </p:txBody>
      </p:sp>
      <p:sp>
        <p:nvSpPr>
          <p:cNvPr id="868" name="Google Shape;868;p74"/>
          <p:cNvSpPr/>
          <p:nvPr/>
        </p:nvSpPr>
        <p:spPr>
          <a:xfrm>
            <a:off x="5943400" y="2997167"/>
            <a:ext cx="800100" cy="71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200" b="1">
                <a:solidFill>
                  <a:schemeClr val="dk2"/>
                </a:solidFill>
                <a:latin typeface="Roboto"/>
                <a:ea typeface="Roboto"/>
                <a:cs typeface="Roboto"/>
                <a:sym typeface="Roboto"/>
              </a:rPr>
              <a:t>02</a:t>
            </a:r>
            <a:endParaRPr sz="3200" b="1">
              <a:solidFill>
                <a:schemeClr val="dk2"/>
              </a:solidFill>
              <a:latin typeface="Roboto"/>
              <a:ea typeface="Roboto"/>
              <a:cs typeface="Roboto"/>
              <a:sym typeface="Roboto"/>
            </a:endParaRPr>
          </a:p>
        </p:txBody>
      </p:sp>
      <p:sp>
        <p:nvSpPr>
          <p:cNvPr id="869" name="Google Shape;869;p74"/>
          <p:cNvSpPr/>
          <p:nvPr/>
        </p:nvSpPr>
        <p:spPr>
          <a:xfrm>
            <a:off x="5143500" y="3606767"/>
            <a:ext cx="877500" cy="71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200" b="1">
                <a:solidFill>
                  <a:srgbClr val="FFFFFF"/>
                </a:solidFill>
                <a:latin typeface="Roboto"/>
                <a:ea typeface="Roboto"/>
                <a:cs typeface="Roboto"/>
                <a:sym typeface="Roboto"/>
              </a:rPr>
              <a:t>04</a:t>
            </a:r>
            <a:endParaRPr sz="3200" b="1">
              <a:solidFill>
                <a:srgbClr val="FFFFFF"/>
              </a:solidFill>
              <a:latin typeface="Roboto"/>
              <a:ea typeface="Roboto"/>
              <a:cs typeface="Roboto"/>
              <a:sym typeface="Roboto"/>
            </a:endParaRPr>
          </a:p>
        </p:txBody>
      </p:sp>
      <p:sp>
        <p:nvSpPr>
          <p:cNvPr id="870" name="Google Shape;870;p74"/>
          <p:cNvSpPr/>
          <p:nvPr/>
        </p:nvSpPr>
        <p:spPr>
          <a:xfrm>
            <a:off x="5943400" y="3606767"/>
            <a:ext cx="800100" cy="71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200" b="1">
                <a:solidFill>
                  <a:schemeClr val="dk2"/>
                </a:solidFill>
                <a:latin typeface="Roboto"/>
                <a:ea typeface="Roboto"/>
                <a:cs typeface="Roboto"/>
                <a:sym typeface="Roboto"/>
              </a:rPr>
              <a:t>03</a:t>
            </a:r>
            <a:endParaRPr sz="3200" b="1">
              <a:solidFill>
                <a:schemeClr val="dk2"/>
              </a:solidFill>
              <a:latin typeface="Roboto"/>
              <a:ea typeface="Roboto"/>
              <a:cs typeface="Roboto"/>
              <a:sym typeface="Roboto"/>
            </a:endParaRPr>
          </a:p>
        </p:txBody>
      </p:sp>
      <p:sp>
        <p:nvSpPr>
          <p:cNvPr id="871" name="Google Shape;871;p74"/>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872" name="Google Shape;872;p74"/>
          <p:cNvSpPr txBox="1">
            <a:spLocks noGrp="1"/>
          </p:cNvSpPr>
          <p:nvPr>
            <p:ph type="title" idx="2"/>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ustom Layout 21">
  <p:cSld name="CUSTOM_20">
    <p:spTree>
      <p:nvGrpSpPr>
        <p:cNvPr id="1" name="Shape 873"/>
        <p:cNvGrpSpPr/>
        <p:nvPr/>
      </p:nvGrpSpPr>
      <p:grpSpPr>
        <a:xfrm>
          <a:off x="0" y="0"/>
          <a:ext cx="0" cy="0"/>
          <a:chOff x="0" y="0"/>
          <a:chExt cx="0" cy="0"/>
        </a:xfrm>
      </p:grpSpPr>
      <p:sp>
        <p:nvSpPr>
          <p:cNvPr id="874" name="Google Shape;874;p75"/>
          <p:cNvSpPr/>
          <p:nvPr/>
        </p:nvSpPr>
        <p:spPr>
          <a:xfrm>
            <a:off x="4737136" y="1900563"/>
            <a:ext cx="2708100" cy="2708100"/>
          </a:xfrm>
          <a:prstGeom prst="ellipse">
            <a:avLst/>
          </a:prstGeom>
          <a:noFill/>
          <a:ln w="28575" cap="flat" cmpd="sng">
            <a:solidFill>
              <a:srgbClr val="FCB91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5" name="Google Shape;875;p75"/>
          <p:cNvSpPr/>
          <p:nvPr/>
        </p:nvSpPr>
        <p:spPr>
          <a:xfrm>
            <a:off x="3766133" y="3267279"/>
            <a:ext cx="2708100" cy="2708100"/>
          </a:xfrm>
          <a:prstGeom prst="ellipse">
            <a:avLst/>
          </a:prstGeom>
          <a:noFill/>
          <a:ln w="28575" cap="flat" cmpd="sng">
            <a:solidFill>
              <a:srgbClr val="2E5E7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6" name="Google Shape;876;p75"/>
          <p:cNvSpPr/>
          <p:nvPr/>
        </p:nvSpPr>
        <p:spPr>
          <a:xfrm>
            <a:off x="5675754" y="3267279"/>
            <a:ext cx="2708100" cy="2708100"/>
          </a:xfrm>
          <a:prstGeom prst="ellipse">
            <a:avLst/>
          </a:prstGeom>
          <a:noFill/>
          <a:ln w="28575" cap="flat" cmpd="sng">
            <a:solidFill>
              <a:srgbClr val="1475D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877" name="Google Shape;877;p75"/>
          <p:cNvCxnSpPr/>
          <p:nvPr/>
        </p:nvCxnSpPr>
        <p:spPr>
          <a:xfrm rot="10800000">
            <a:off x="3233433" y="2433000"/>
            <a:ext cx="2806500" cy="0"/>
          </a:xfrm>
          <a:prstGeom prst="straightConnector1">
            <a:avLst/>
          </a:prstGeom>
          <a:noFill/>
          <a:ln w="9525" cap="flat" cmpd="sng">
            <a:solidFill>
              <a:srgbClr val="082D49"/>
            </a:solidFill>
            <a:prstDash val="solid"/>
            <a:round/>
            <a:headEnd type="oval" w="sm" len="sm"/>
            <a:tailEnd type="none" w="sm" len="sm"/>
          </a:ln>
        </p:spPr>
      </p:cxnSp>
      <p:sp>
        <p:nvSpPr>
          <p:cNvPr id="878" name="Google Shape;878;p75"/>
          <p:cNvSpPr txBox="1"/>
          <p:nvPr/>
        </p:nvSpPr>
        <p:spPr>
          <a:xfrm>
            <a:off x="398535" y="2368857"/>
            <a:ext cx="2836500" cy="996300"/>
          </a:xfrm>
          <a:prstGeom prst="rect">
            <a:avLst/>
          </a:prstGeom>
          <a:noFill/>
          <a:ln>
            <a:noFill/>
          </a:ln>
        </p:spPr>
        <p:txBody>
          <a:bodyPr spcFirstLastPara="1" wrap="square" lIns="121900" tIns="121900" rIns="121900" bIns="121900" anchor="ctr" anchorCtr="0">
            <a:noAutofit/>
          </a:bodyPr>
          <a:lstStyle/>
          <a:p>
            <a:pPr marL="0" lvl="0" indent="0" algn="r" rtl="0">
              <a:lnSpc>
                <a:spcPct val="115000"/>
              </a:lnSpc>
              <a:spcBef>
                <a:spcPts val="0"/>
              </a:spcBef>
              <a:spcAft>
                <a:spcPts val="0"/>
              </a:spcAft>
              <a:buNone/>
            </a:pPr>
            <a:r>
              <a:rPr lang="en-US" sz="1600" b="1">
                <a:solidFill>
                  <a:srgbClr val="2E5E73"/>
                </a:solidFill>
                <a:latin typeface="Roboto"/>
                <a:ea typeface="Roboto"/>
                <a:cs typeface="Roboto"/>
                <a:sym typeface="Roboto"/>
              </a:rPr>
              <a:t>Vestibulum congue tempus</a:t>
            </a:r>
            <a:endParaRPr sz="1600" b="1">
              <a:solidFill>
                <a:srgbClr val="2E5E73"/>
              </a:solidFill>
              <a:latin typeface="Roboto"/>
              <a:ea typeface="Roboto"/>
              <a:cs typeface="Roboto"/>
              <a:sym typeface="Roboto"/>
            </a:endParaRPr>
          </a:p>
          <a:p>
            <a:pPr marL="0" lvl="0" indent="0" algn="r" rtl="0">
              <a:lnSpc>
                <a:spcPct val="115000"/>
              </a:lnSpc>
              <a:spcBef>
                <a:spcPts val="0"/>
              </a:spcBef>
              <a:spcAft>
                <a:spcPts val="2100"/>
              </a:spcAft>
              <a:buNone/>
            </a:pPr>
            <a:r>
              <a:rPr lang="en-US" sz="1100">
                <a:solidFill>
                  <a:srgbClr val="2E5E73"/>
                </a:solidFill>
                <a:latin typeface="Roboto"/>
                <a:ea typeface="Roboto"/>
                <a:cs typeface="Roboto"/>
                <a:sym typeface="Roboto"/>
              </a:rPr>
              <a:t>Lorem ipsum dolor sit amet, consectetur adipiscing elit, sed do eiusmod tempor. Donec facilisis lacus eget mauris.</a:t>
            </a:r>
            <a:endParaRPr sz="1100" b="1">
              <a:solidFill>
                <a:srgbClr val="2E5E73"/>
              </a:solidFill>
              <a:latin typeface="Roboto"/>
              <a:ea typeface="Roboto"/>
              <a:cs typeface="Roboto"/>
              <a:sym typeface="Roboto"/>
            </a:endParaRPr>
          </a:p>
        </p:txBody>
      </p:sp>
      <p:cxnSp>
        <p:nvCxnSpPr>
          <p:cNvPr id="879" name="Google Shape;879;p75"/>
          <p:cNvCxnSpPr/>
          <p:nvPr/>
        </p:nvCxnSpPr>
        <p:spPr>
          <a:xfrm rot="10800000">
            <a:off x="3241033" y="5220067"/>
            <a:ext cx="1467600" cy="0"/>
          </a:xfrm>
          <a:prstGeom prst="straightConnector1">
            <a:avLst/>
          </a:prstGeom>
          <a:noFill/>
          <a:ln w="9525" cap="flat" cmpd="sng">
            <a:solidFill>
              <a:srgbClr val="082D49"/>
            </a:solidFill>
            <a:prstDash val="solid"/>
            <a:round/>
            <a:headEnd type="oval" w="sm" len="sm"/>
            <a:tailEnd type="none" w="sm" len="sm"/>
          </a:ln>
        </p:spPr>
      </p:cxnSp>
      <p:sp>
        <p:nvSpPr>
          <p:cNvPr id="880" name="Google Shape;880;p75"/>
          <p:cNvSpPr txBox="1"/>
          <p:nvPr/>
        </p:nvSpPr>
        <p:spPr>
          <a:xfrm>
            <a:off x="398535" y="5156023"/>
            <a:ext cx="2836500" cy="996300"/>
          </a:xfrm>
          <a:prstGeom prst="rect">
            <a:avLst/>
          </a:prstGeom>
          <a:noFill/>
          <a:ln>
            <a:noFill/>
          </a:ln>
        </p:spPr>
        <p:txBody>
          <a:bodyPr spcFirstLastPara="1" wrap="square" lIns="121900" tIns="121900" rIns="121900" bIns="121900" anchor="ctr" anchorCtr="0">
            <a:noAutofit/>
          </a:bodyPr>
          <a:lstStyle/>
          <a:p>
            <a:pPr marL="0" lvl="0" indent="0" algn="r" rtl="0">
              <a:lnSpc>
                <a:spcPct val="115000"/>
              </a:lnSpc>
              <a:spcBef>
                <a:spcPts val="0"/>
              </a:spcBef>
              <a:spcAft>
                <a:spcPts val="0"/>
              </a:spcAft>
              <a:buNone/>
            </a:pPr>
            <a:r>
              <a:rPr lang="en-US" sz="1600" b="1">
                <a:solidFill>
                  <a:srgbClr val="2E5E73"/>
                </a:solidFill>
                <a:latin typeface="Roboto"/>
                <a:ea typeface="Roboto"/>
                <a:cs typeface="Roboto"/>
                <a:sym typeface="Roboto"/>
              </a:rPr>
              <a:t>Vestibulum congue tempus</a:t>
            </a:r>
            <a:endParaRPr sz="1600" b="1">
              <a:solidFill>
                <a:srgbClr val="2E5E73"/>
              </a:solidFill>
              <a:latin typeface="Roboto"/>
              <a:ea typeface="Roboto"/>
              <a:cs typeface="Roboto"/>
              <a:sym typeface="Roboto"/>
            </a:endParaRPr>
          </a:p>
          <a:p>
            <a:pPr marL="0" lvl="0" indent="0" algn="r" rtl="0">
              <a:lnSpc>
                <a:spcPct val="115000"/>
              </a:lnSpc>
              <a:spcBef>
                <a:spcPts val="0"/>
              </a:spcBef>
              <a:spcAft>
                <a:spcPts val="2100"/>
              </a:spcAft>
              <a:buNone/>
            </a:pPr>
            <a:r>
              <a:rPr lang="en-US" sz="1100">
                <a:solidFill>
                  <a:srgbClr val="2E5E73"/>
                </a:solidFill>
                <a:latin typeface="Roboto"/>
                <a:ea typeface="Roboto"/>
                <a:cs typeface="Roboto"/>
                <a:sym typeface="Roboto"/>
              </a:rPr>
              <a:t>Lorem ipsum dolor sit amet, consectetur adipiscing elit, sed do eiusmod tempor. Donec facilisis lacus eget mauris.</a:t>
            </a:r>
            <a:endParaRPr sz="1100" b="1">
              <a:solidFill>
                <a:srgbClr val="2E5E73"/>
              </a:solidFill>
              <a:latin typeface="Roboto"/>
              <a:ea typeface="Roboto"/>
              <a:cs typeface="Roboto"/>
              <a:sym typeface="Roboto"/>
            </a:endParaRPr>
          </a:p>
        </p:txBody>
      </p:sp>
      <p:cxnSp>
        <p:nvCxnSpPr>
          <p:cNvPr id="881" name="Google Shape;881;p75"/>
          <p:cNvCxnSpPr/>
          <p:nvPr/>
        </p:nvCxnSpPr>
        <p:spPr>
          <a:xfrm rot="10800000">
            <a:off x="6039967" y="4393133"/>
            <a:ext cx="2639700" cy="0"/>
          </a:xfrm>
          <a:prstGeom prst="straightConnector1">
            <a:avLst/>
          </a:prstGeom>
          <a:noFill/>
          <a:ln w="9525" cap="flat" cmpd="sng">
            <a:solidFill>
              <a:srgbClr val="CCCCCC"/>
            </a:solidFill>
            <a:prstDash val="solid"/>
            <a:round/>
            <a:headEnd type="none" w="sm" len="sm"/>
            <a:tailEnd type="oval" w="sm" len="sm"/>
          </a:ln>
        </p:spPr>
      </p:cxnSp>
      <p:sp>
        <p:nvSpPr>
          <p:cNvPr id="882" name="Google Shape;882;p75"/>
          <p:cNvSpPr txBox="1"/>
          <p:nvPr/>
        </p:nvSpPr>
        <p:spPr>
          <a:xfrm>
            <a:off x="8782304" y="4343233"/>
            <a:ext cx="2972700" cy="9963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600" b="1">
                <a:solidFill>
                  <a:srgbClr val="CCCCCC"/>
                </a:solidFill>
                <a:latin typeface="Roboto"/>
                <a:ea typeface="Roboto"/>
                <a:cs typeface="Roboto"/>
                <a:sym typeface="Roboto"/>
              </a:rPr>
              <a:t>Vestibulum congue tempus</a:t>
            </a:r>
            <a:endParaRPr sz="1600" b="1">
              <a:solidFill>
                <a:srgbClr val="CCCCCC"/>
              </a:solidFill>
              <a:latin typeface="Roboto"/>
              <a:ea typeface="Roboto"/>
              <a:cs typeface="Roboto"/>
              <a:sym typeface="Roboto"/>
            </a:endParaRPr>
          </a:p>
          <a:p>
            <a:pPr marL="0" lvl="0" indent="0" algn="l" rtl="0">
              <a:lnSpc>
                <a:spcPct val="115000"/>
              </a:lnSpc>
              <a:spcBef>
                <a:spcPts val="0"/>
              </a:spcBef>
              <a:spcAft>
                <a:spcPts val="2100"/>
              </a:spcAft>
              <a:buNone/>
            </a:pPr>
            <a:r>
              <a:rPr lang="en-US" sz="1100">
                <a:solidFill>
                  <a:srgbClr val="CCCCCC"/>
                </a:solidFill>
                <a:latin typeface="Roboto"/>
                <a:ea typeface="Roboto"/>
                <a:cs typeface="Roboto"/>
                <a:sym typeface="Roboto"/>
              </a:rPr>
              <a:t>Lorem ipsum dolor sit amet, consectetur adipiscing elit, sed do eiusmod tempor. Donec facilisis lacus eget mauris.</a:t>
            </a:r>
            <a:endParaRPr sz="1100" b="1">
              <a:solidFill>
                <a:srgbClr val="CCCCCC"/>
              </a:solidFill>
              <a:latin typeface="Roboto"/>
              <a:ea typeface="Roboto"/>
              <a:cs typeface="Roboto"/>
              <a:sym typeface="Roboto"/>
            </a:endParaRPr>
          </a:p>
        </p:txBody>
      </p:sp>
      <p:cxnSp>
        <p:nvCxnSpPr>
          <p:cNvPr id="883" name="Google Shape;883;p75"/>
          <p:cNvCxnSpPr/>
          <p:nvPr/>
        </p:nvCxnSpPr>
        <p:spPr>
          <a:xfrm rot="10800000">
            <a:off x="6871433" y="3379550"/>
            <a:ext cx="1915200" cy="0"/>
          </a:xfrm>
          <a:prstGeom prst="straightConnector1">
            <a:avLst/>
          </a:prstGeom>
          <a:noFill/>
          <a:ln w="9525" cap="flat" cmpd="sng">
            <a:solidFill>
              <a:srgbClr val="CCCCCC"/>
            </a:solidFill>
            <a:prstDash val="solid"/>
            <a:round/>
            <a:headEnd type="none" w="sm" len="sm"/>
            <a:tailEnd type="oval" w="sm" len="sm"/>
          </a:ln>
        </p:spPr>
      </p:cxnSp>
      <p:sp>
        <p:nvSpPr>
          <p:cNvPr id="884" name="Google Shape;884;p75"/>
          <p:cNvSpPr txBox="1"/>
          <p:nvPr/>
        </p:nvSpPr>
        <p:spPr>
          <a:xfrm>
            <a:off x="8786635" y="3340457"/>
            <a:ext cx="2836500" cy="9963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600" b="1">
                <a:solidFill>
                  <a:srgbClr val="CCCCCC"/>
                </a:solidFill>
                <a:latin typeface="Roboto"/>
                <a:ea typeface="Roboto"/>
                <a:cs typeface="Roboto"/>
                <a:sym typeface="Roboto"/>
              </a:rPr>
              <a:t>Vestibulum congue tempus</a:t>
            </a:r>
            <a:endParaRPr sz="1600" b="1">
              <a:solidFill>
                <a:srgbClr val="CCCCCC"/>
              </a:solidFill>
              <a:latin typeface="Roboto"/>
              <a:ea typeface="Roboto"/>
              <a:cs typeface="Roboto"/>
              <a:sym typeface="Roboto"/>
            </a:endParaRPr>
          </a:p>
          <a:p>
            <a:pPr marL="0" lvl="0" indent="0" algn="l" rtl="0">
              <a:lnSpc>
                <a:spcPct val="115000"/>
              </a:lnSpc>
              <a:spcBef>
                <a:spcPts val="0"/>
              </a:spcBef>
              <a:spcAft>
                <a:spcPts val="2100"/>
              </a:spcAft>
              <a:buNone/>
            </a:pPr>
            <a:r>
              <a:rPr lang="en-US" sz="1100">
                <a:solidFill>
                  <a:srgbClr val="CCCCCC"/>
                </a:solidFill>
                <a:latin typeface="Roboto"/>
                <a:ea typeface="Roboto"/>
                <a:cs typeface="Roboto"/>
                <a:sym typeface="Roboto"/>
              </a:rPr>
              <a:t>Lorem ipsum dolor sit amet, consectetur adipiscing elit, sed do eiusmod tempor. Donec facilisis lacus eget mauris.</a:t>
            </a:r>
            <a:endParaRPr sz="1100" b="1">
              <a:solidFill>
                <a:srgbClr val="CCCCCC"/>
              </a:solidFill>
              <a:latin typeface="Roboto"/>
              <a:ea typeface="Roboto"/>
              <a:cs typeface="Roboto"/>
              <a:sym typeface="Roboto"/>
            </a:endParaRPr>
          </a:p>
        </p:txBody>
      </p:sp>
      <p:cxnSp>
        <p:nvCxnSpPr>
          <p:cNvPr id="885" name="Google Shape;885;p75"/>
          <p:cNvCxnSpPr/>
          <p:nvPr/>
        </p:nvCxnSpPr>
        <p:spPr>
          <a:xfrm rot="10800000">
            <a:off x="3297633" y="3703567"/>
            <a:ext cx="1690800" cy="0"/>
          </a:xfrm>
          <a:prstGeom prst="straightConnector1">
            <a:avLst/>
          </a:prstGeom>
          <a:noFill/>
          <a:ln w="9525" cap="flat" cmpd="sng">
            <a:solidFill>
              <a:srgbClr val="CCCCCC"/>
            </a:solidFill>
            <a:prstDash val="solid"/>
            <a:round/>
            <a:headEnd type="oval" w="sm" len="sm"/>
            <a:tailEnd type="none" w="sm" len="sm"/>
          </a:ln>
        </p:spPr>
      </p:cxnSp>
      <p:sp>
        <p:nvSpPr>
          <p:cNvPr id="886" name="Google Shape;886;p75"/>
          <p:cNvSpPr txBox="1"/>
          <p:nvPr/>
        </p:nvSpPr>
        <p:spPr>
          <a:xfrm>
            <a:off x="471868" y="3639507"/>
            <a:ext cx="2836500" cy="996300"/>
          </a:xfrm>
          <a:prstGeom prst="rect">
            <a:avLst/>
          </a:prstGeom>
          <a:noFill/>
          <a:ln>
            <a:noFill/>
          </a:ln>
        </p:spPr>
        <p:txBody>
          <a:bodyPr spcFirstLastPara="1" wrap="square" lIns="121900" tIns="121900" rIns="121900" bIns="121900" anchor="ctr" anchorCtr="0">
            <a:noAutofit/>
          </a:bodyPr>
          <a:lstStyle/>
          <a:p>
            <a:pPr marL="0" lvl="0" indent="0" algn="r" rtl="0">
              <a:lnSpc>
                <a:spcPct val="115000"/>
              </a:lnSpc>
              <a:spcBef>
                <a:spcPts val="0"/>
              </a:spcBef>
              <a:spcAft>
                <a:spcPts val="0"/>
              </a:spcAft>
              <a:buNone/>
            </a:pPr>
            <a:r>
              <a:rPr lang="en-US" sz="1600" b="1">
                <a:solidFill>
                  <a:srgbClr val="CCCCCC"/>
                </a:solidFill>
                <a:latin typeface="Roboto"/>
                <a:ea typeface="Roboto"/>
                <a:cs typeface="Roboto"/>
                <a:sym typeface="Roboto"/>
              </a:rPr>
              <a:t>Vestibulum congue tempus</a:t>
            </a:r>
            <a:endParaRPr sz="1600" b="1">
              <a:solidFill>
                <a:srgbClr val="CCCCCC"/>
              </a:solidFill>
              <a:latin typeface="Roboto"/>
              <a:ea typeface="Roboto"/>
              <a:cs typeface="Roboto"/>
              <a:sym typeface="Roboto"/>
            </a:endParaRPr>
          </a:p>
          <a:p>
            <a:pPr marL="0" lvl="0" indent="0" algn="r" rtl="0">
              <a:lnSpc>
                <a:spcPct val="115000"/>
              </a:lnSpc>
              <a:spcBef>
                <a:spcPts val="0"/>
              </a:spcBef>
              <a:spcAft>
                <a:spcPts val="2100"/>
              </a:spcAft>
              <a:buNone/>
            </a:pPr>
            <a:r>
              <a:rPr lang="en-US" sz="1100">
                <a:solidFill>
                  <a:srgbClr val="CCCCCC"/>
                </a:solidFill>
                <a:latin typeface="Roboto"/>
                <a:ea typeface="Roboto"/>
                <a:cs typeface="Roboto"/>
                <a:sym typeface="Roboto"/>
              </a:rPr>
              <a:t>Lorem ipsum dolor sit amet, consectetur adipiscing elit, sed do eiusmod tempor. Donec facilisis lacus eget mauris.</a:t>
            </a:r>
            <a:endParaRPr sz="1100" b="1">
              <a:solidFill>
                <a:srgbClr val="CCCCCC"/>
              </a:solidFill>
              <a:latin typeface="Roboto"/>
              <a:ea typeface="Roboto"/>
              <a:cs typeface="Roboto"/>
              <a:sym typeface="Roboto"/>
            </a:endParaRPr>
          </a:p>
        </p:txBody>
      </p:sp>
      <p:cxnSp>
        <p:nvCxnSpPr>
          <p:cNvPr id="887" name="Google Shape;887;p75"/>
          <p:cNvCxnSpPr/>
          <p:nvPr/>
        </p:nvCxnSpPr>
        <p:spPr>
          <a:xfrm rot="10800000">
            <a:off x="7111900" y="5410033"/>
            <a:ext cx="1707300" cy="0"/>
          </a:xfrm>
          <a:prstGeom prst="straightConnector1">
            <a:avLst/>
          </a:prstGeom>
          <a:noFill/>
          <a:ln w="9525" cap="flat" cmpd="sng">
            <a:solidFill>
              <a:srgbClr val="082D49"/>
            </a:solidFill>
            <a:prstDash val="solid"/>
            <a:round/>
            <a:headEnd type="none" w="sm" len="sm"/>
            <a:tailEnd type="oval" w="sm" len="sm"/>
          </a:ln>
        </p:spPr>
      </p:cxnSp>
      <p:sp>
        <p:nvSpPr>
          <p:cNvPr id="888" name="Google Shape;888;p75"/>
          <p:cNvSpPr txBox="1"/>
          <p:nvPr/>
        </p:nvSpPr>
        <p:spPr>
          <a:xfrm>
            <a:off x="8782304" y="5346000"/>
            <a:ext cx="2972700" cy="9963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600" b="1">
                <a:solidFill>
                  <a:srgbClr val="2E5E73"/>
                </a:solidFill>
                <a:latin typeface="Roboto"/>
                <a:ea typeface="Roboto"/>
                <a:cs typeface="Roboto"/>
                <a:sym typeface="Roboto"/>
              </a:rPr>
              <a:t>Vestibulum congue tempus</a:t>
            </a:r>
            <a:endParaRPr sz="1600" b="1">
              <a:solidFill>
                <a:srgbClr val="2E5E73"/>
              </a:solidFill>
              <a:latin typeface="Roboto"/>
              <a:ea typeface="Roboto"/>
              <a:cs typeface="Roboto"/>
              <a:sym typeface="Roboto"/>
            </a:endParaRPr>
          </a:p>
          <a:p>
            <a:pPr marL="0" lvl="0" indent="0" algn="l" rtl="0">
              <a:lnSpc>
                <a:spcPct val="115000"/>
              </a:lnSpc>
              <a:spcBef>
                <a:spcPts val="0"/>
              </a:spcBef>
              <a:spcAft>
                <a:spcPts val="2100"/>
              </a:spcAft>
              <a:buNone/>
            </a:pPr>
            <a:r>
              <a:rPr lang="en-US" sz="1100">
                <a:solidFill>
                  <a:srgbClr val="2E5E73"/>
                </a:solidFill>
                <a:latin typeface="Roboto"/>
                <a:ea typeface="Roboto"/>
                <a:cs typeface="Roboto"/>
                <a:sym typeface="Roboto"/>
              </a:rPr>
              <a:t>Lorem ipsum dolor sit amet, consectetur adipiscing elit, sed do eiusmod tempor. Donec facilisis lacus eget mauris.</a:t>
            </a:r>
            <a:endParaRPr sz="1100" b="1">
              <a:solidFill>
                <a:srgbClr val="2E5E73"/>
              </a:solidFill>
              <a:latin typeface="Roboto"/>
              <a:ea typeface="Roboto"/>
              <a:cs typeface="Roboto"/>
              <a:sym typeface="Roboto"/>
            </a:endParaRPr>
          </a:p>
        </p:txBody>
      </p:sp>
      <p:sp>
        <p:nvSpPr>
          <p:cNvPr id="889" name="Google Shape;889;p75"/>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890" name="Google Shape;890;p75"/>
          <p:cNvSpPr txBox="1">
            <a:spLocks noGrp="1"/>
          </p:cNvSpPr>
          <p:nvPr>
            <p:ph type="title" idx="2"/>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91"/>
        <p:cNvGrpSpPr/>
        <p:nvPr/>
      </p:nvGrpSpPr>
      <p:grpSpPr>
        <a:xfrm>
          <a:off x="0" y="0"/>
          <a:ext cx="0" cy="0"/>
          <a:chOff x="0" y="0"/>
          <a:chExt cx="0" cy="0"/>
        </a:xfrm>
      </p:grpSpPr>
      <p:sp>
        <p:nvSpPr>
          <p:cNvPr id="892" name="Google Shape;892;p76"/>
          <p:cNvSpPr txBox="1">
            <a:spLocks noGrp="1"/>
          </p:cNvSpPr>
          <p:nvPr>
            <p:ph type="body" idx="1"/>
          </p:nvPr>
        </p:nvSpPr>
        <p:spPr>
          <a:xfrm>
            <a:off x="923067" y="1497267"/>
            <a:ext cx="10853100" cy="45945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893" name="Google Shape;893;p76"/>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894" name="Google Shape;894;p76"/>
          <p:cNvSpPr txBox="1">
            <a:spLocks noGrp="1"/>
          </p:cNvSpPr>
          <p:nvPr>
            <p:ph type="title" idx="2"/>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895"/>
        <p:cNvGrpSpPr/>
        <p:nvPr/>
      </p:nvGrpSpPr>
      <p:grpSpPr>
        <a:xfrm>
          <a:off x="0" y="0"/>
          <a:ext cx="0" cy="0"/>
          <a:chOff x="0" y="0"/>
          <a:chExt cx="0" cy="0"/>
        </a:xfrm>
      </p:grpSpPr>
      <p:sp>
        <p:nvSpPr>
          <p:cNvPr id="896" name="Google Shape;896;p77"/>
          <p:cNvSpPr txBox="1">
            <a:spLocks noGrp="1"/>
          </p:cNvSpPr>
          <p:nvPr>
            <p:ph type="ctrTitle"/>
          </p:nvPr>
        </p:nvSpPr>
        <p:spPr>
          <a:xfrm>
            <a:off x="0" y="992767"/>
            <a:ext cx="12192000" cy="2736900"/>
          </a:xfrm>
          <a:prstGeom prst="rect">
            <a:avLst/>
          </a:prstGeom>
        </p:spPr>
        <p:txBody>
          <a:bodyPr spcFirstLastPara="1" wrap="square" lIns="487675" tIns="121900" rIns="121900" bIns="121900" anchor="b" anchorCtr="0">
            <a:noAutofit/>
          </a:bodyPr>
          <a:lstStyle>
            <a:lvl1pPr lvl="0" algn="ctr" rtl="0">
              <a:spcBef>
                <a:spcPts val="0"/>
              </a:spcBef>
              <a:spcAft>
                <a:spcPts val="0"/>
              </a:spcAft>
              <a:buSzPts val="6900"/>
              <a:buNone/>
              <a:defRPr sz="6900"/>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897" name="Google Shape;897;p77"/>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898" name="Google Shape;898;p7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899"/>
        <p:cNvGrpSpPr/>
        <p:nvPr/>
      </p:nvGrpSpPr>
      <p:grpSpPr>
        <a:xfrm>
          <a:off x="0" y="0"/>
          <a:ext cx="0" cy="0"/>
          <a:chOff x="0" y="0"/>
          <a:chExt cx="0" cy="0"/>
        </a:xfrm>
      </p:grpSpPr>
      <p:sp>
        <p:nvSpPr>
          <p:cNvPr id="900" name="Google Shape;900;p78"/>
          <p:cNvSpPr txBox="1">
            <a:spLocks noGrp="1"/>
          </p:cNvSpPr>
          <p:nvPr>
            <p:ph type="title"/>
          </p:nvPr>
        </p:nvSpPr>
        <p:spPr>
          <a:xfrm>
            <a:off x="415600" y="593367"/>
            <a:ext cx="11360700" cy="7635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901" name="Google Shape;901;p78"/>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rtl="0">
              <a:spcBef>
                <a:spcPts val="0"/>
              </a:spcBef>
              <a:spcAft>
                <a:spcPts val="0"/>
              </a:spcAft>
              <a:buSzPts val="2400"/>
              <a:buChar char="●"/>
              <a:defRPr/>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902" name="Google Shape;902;p7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Clr>
                <a:srgbClr val="888888"/>
              </a:buClr>
              <a:buSzPts val="1200"/>
              <a:buFont typeface="Calibri"/>
              <a:buNone/>
              <a:defRPr/>
            </a:lvl1pPr>
            <a:lvl2pPr marL="0" lvl="1" indent="0" algn="ctr">
              <a:spcBef>
                <a:spcPts val="0"/>
              </a:spcBef>
              <a:spcAft>
                <a:spcPts val="0"/>
              </a:spcAft>
              <a:buClr>
                <a:srgbClr val="888888"/>
              </a:buClr>
              <a:buSzPts val="1200"/>
              <a:buFont typeface="Calibri"/>
              <a:buNone/>
              <a:defRPr/>
            </a:lvl2pPr>
            <a:lvl3pPr marL="0" lvl="2" indent="0" algn="ctr">
              <a:spcBef>
                <a:spcPts val="0"/>
              </a:spcBef>
              <a:spcAft>
                <a:spcPts val="0"/>
              </a:spcAft>
              <a:buClr>
                <a:srgbClr val="888888"/>
              </a:buClr>
              <a:buSzPts val="1200"/>
              <a:buFont typeface="Calibri"/>
              <a:buNone/>
              <a:defRPr/>
            </a:lvl3pPr>
            <a:lvl4pPr marL="0" lvl="3" indent="0" algn="ctr">
              <a:spcBef>
                <a:spcPts val="0"/>
              </a:spcBef>
              <a:spcAft>
                <a:spcPts val="0"/>
              </a:spcAft>
              <a:buClr>
                <a:srgbClr val="888888"/>
              </a:buClr>
              <a:buSzPts val="1200"/>
              <a:buFont typeface="Calibri"/>
              <a:buNone/>
              <a:defRPr/>
            </a:lvl4pPr>
            <a:lvl5pPr marL="0" lvl="4" indent="0" algn="ctr">
              <a:spcBef>
                <a:spcPts val="0"/>
              </a:spcBef>
              <a:spcAft>
                <a:spcPts val="0"/>
              </a:spcAft>
              <a:buClr>
                <a:srgbClr val="888888"/>
              </a:buClr>
              <a:buSzPts val="1200"/>
              <a:buFont typeface="Calibri"/>
              <a:buNone/>
              <a:defRPr/>
            </a:lvl5pPr>
            <a:lvl6pPr marL="0" lvl="5" indent="0" algn="ctr">
              <a:spcBef>
                <a:spcPts val="0"/>
              </a:spcBef>
              <a:spcAft>
                <a:spcPts val="0"/>
              </a:spcAft>
              <a:buClr>
                <a:srgbClr val="888888"/>
              </a:buClr>
              <a:buSzPts val="1200"/>
              <a:buFont typeface="Calibri"/>
              <a:buNone/>
              <a:defRPr/>
            </a:lvl6pPr>
            <a:lvl7pPr marL="0" lvl="6" indent="0" algn="ctr">
              <a:spcBef>
                <a:spcPts val="0"/>
              </a:spcBef>
              <a:spcAft>
                <a:spcPts val="0"/>
              </a:spcAft>
              <a:buClr>
                <a:srgbClr val="888888"/>
              </a:buClr>
              <a:buSzPts val="1200"/>
              <a:buFont typeface="Calibri"/>
              <a:buNone/>
              <a:defRPr/>
            </a:lvl7pPr>
            <a:lvl8pPr marL="0" lvl="7" indent="0" algn="ctr">
              <a:spcBef>
                <a:spcPts val="0"/>
              </a:spcBef>
              <a:spcAft>
                <a:spcPts val="0"/>
              </a:spcAft>
              <a:buClr>
                <a:srgbClr val="888888"/>
              </a:buClr>
              <a:buSzPts val="1200"/>
              <a:buFont typeface="Calibri"/>
              <a:buNone/>
              <a:defRPr/>
            </a:lvl8pPr>
            <a:lvl9pPr marL="0" lvl="8" indent="0" algn="ctr">
              <a:spcBef>
                <a:spcPts val="0"/>
              </a:spcBef>
              <a:spcAft>
                <a:spcPts val="0"/>
              </a:spcAft>
              <a:buClr>
                <a:srgbClr val="888888"/>
              </a:buClr>
              <a:buSzPts val="1200"/>
              <a:buFont typeface="Calibri"/>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Clr>
                <a:srgbClr val="888888"/>
              </a:buClr>
              <a:buSzPts val="1200"/>
              <a:buFont typeface="Calibri"/>
              <a:buNone/>
              <a:defRPr/>
            </a:lvl1pPr>
            <a:lvl2pPr marL="0" lvl="1" indent="0" algn="ctr">
              <a:spcBef>
                <a:spcPts val="0"/>
              </a:spcBef>
              <a:spcAft>
                <a:spcPts val="0"/>
              </a:spcAft>
              <a:buClr>
                <a:srgbClr val="888888"/>
              </a:buClr>
              <a:buSzPts val="1200"/>
              <a:buFont typeface="Calibri"/>
              <a:buNone/>
              <a:defRPr/>
            </a:lvl2pPr>
            <a:lvl3pPr marL="0" lvl="2" indent="0" algn="ctr">
              <a:spcBef>
                <a:spcPts val="0"/>
              </a:spcBef>
              <a:spcAft>
                <a:spcPts val="0"/>
              </a:spcAft>
              <a:buClr>
                <a:srgbClr val="888888"/>
              </a:buClr>
              <a:buSzPts val="1200"/>
              <a:buFont typeface="Calibri"/>
              <a:buNone/>
              <a:defRPr/>
            </a:lvl3pPr>
            <a:lvl4pPr marL="0" lvl="3" indent="0" algn="ctr">
              <a:spcBef>
                <a:spcPts val="0"/>
              </a:spcBef>
              <a:spcAft>
                <a:spcPts val="0"/>
              </a:spcAft>
              <a:buClr>
                <a:srgbClr val="888888"/>
              </a:buClr>
              <a:buSzPts val="1200"/>
              <a:buFont typeface="Calibri"/>
              <a:buNone/>
              <a:defRPr/>
            </a:lvl4pPr>
            <a:lvl5pPr marL="0" lvl="4" indent="0" algn="ctr">
              <a:spcBef>
                <a:spcPts val="0"/>
              </a:spcBef>
              <a:spcAft>
                <a:spcPts val="0"/>
              </a:spcAft>
              <a:buClr>
                <a:srgbClr val="888888"/>
              </a:buClr>
              <a:buSzPts val="1200"/>
              <a:buFont typeface="Calibri"/>
              <a:buNone/>
              <a:defRPr/>
            </a:lvl5pPr>
            <a:lvl6pPr marL="0" lvl="5" indent="0" algn="ctr">
              <a:spcBef>
                <a:spcPts val="0"/>
              </a:spcBef>
              <a:spcAft>
                <a:spcPts val="0"/>
              </a:spcAft>
              <a:buClr>
                <a:srgbClr val="888888"/>
              </a:buClr>
              <a:buSzPts val="1200"/>
              <a:buFont typeface="Calibri"/>
              <a:buNone/>
              <a:defRPr/>
            </a:lvl6pPr>
            <a:lvl7pPr marL="0" lvl="6" indent="0" algn="ctr">
              <a:spcBef>
                <a:spcPts val="0"/>
              </a:spcBef>
              <a:spcAft>
                <a:spcPts val="0"/>
              </a:spcAft>
              <a:buClr>
                <a:srgbClr val="888888"/>
              </a:buClr>
              <a:buSzPts val="1200"/>
              <a:buFont typeface="Calibri"/>
              <a:buNone/>
              <a:defRPr/>
            </a:lvl7pPr>
            <a:lvl8pPr marL="0" lvl="7" indent="0" algn="ctr">
              <a:spcBef>
                <a:spcPts val="0"/>
              </a:spcBef>
              <a:spcAft>
                <a:spcPts val="0"/>
              </a:spcAft>
              <a:buClr>
                <a:srgbClr val="888888"/>
              </a:buClr>
              <a:buSzPts val="1200"/>
              <a:buFont typeface="Calibri"/>
              <a:buNone/>
              <a:defRPr/>
            </a:lvl8pPr>
            <a:lvl9pPr marL="0" lvl="8" indent="0" algn="ctr">
              <a:spcBef>
                <a:spcPts val="0"/>
              </a:spcBef>
              <a:spcAft>
                <a:spcPts val="0"/>
              </a:spcAft>
              <a:buClr>
                <a:srgbClr val="888888"/>
              </a:buClr>
              <a:buSzPts val="1200"/>
              <a:buFont typeface="Calibri"/>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63" Type="http://schemas.openxmlformats.org/officeDocument/2006/relationships/slideLayout" Target="../slideLayouts/slideLayout7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theme" Target="../theme/theme2.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ct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ct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ct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ct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ct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ct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ct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ct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0" y="170800"/>
            <a:ext cx="12192000" cy="763500"/>
          </a:xfrm>
          <a:prstGeom prst="rect">
            <a:avLst/>
          </a:prstGeom>
          <a:noFill/>
          <a:ln>
            <a:noFill/>
          </a:ln>
        </p:spPr>
        <p:txBody>
          <a:bodyPr spcFirstLastPara="1" wrap="square" lIns="487675" tIns="121900" rIns="121900" bIns="121900" anchor="t" anchorCtr="0">
            <a:noAutofit/>
          </a:bodyPr>
          <a:lstStyle>
            <a:lvl1pPr lvl="0" rtl="0">
              <a:spcBef>
                <a:spcPts val="0"/>
              </a:spcBef>
              <a:spcAft>
                <a:spcPts val="0"/>
              </a:spcAft>
              <a:buClr>
                <a:srgbClr val="2E5E73"/>
              </a:buClr>
              <a:buSzPts val="3200"/>
              <a:buFont typeface="Roboto"/>
              <a:buNone/>
              <a:defRPr sz="3200" b="1">
                <a:solidFill>
                  <a:srgbClr val="2E5E73"/>
                </a:solidFill>
                <a:latin typeface="Roboto"/>
                <a:ea typeface="Roboto"/>
                <a:cs typeface="Roboto"/>
                <a:sym typeface="Roboto"/>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a:endParaRPr/>
          </a:p>
        </p:txBody>
      </p:sp>
      <p:sp>
        <p:nvSpPr>
          <p:cNvPr id="86" name="Google Shape;86;p13"/>
          <p:cNvSpPr txBox="1">
            <a:spLocks noGrp="1"/>
          </p:cNvSpPr>
          <p:nvPr>
            <p:ph type="body" idx="1"/>
          </p:nvPr>
        </p:nvSpPr>
        <p:spPr>
          <a:xfrm>
            <a:off x="48768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rtl="0">
              <a:lnSpc>
                <a:spcPct val="115000"/>
              </a:lnSpc>
              <a:spcBef>
                <a:spcPts val="0"/>
              </a:spcBef>
              <a:spcAft>
                <a:spcPts val="0"/>
              </a:spcAft>
              <a:buClr>
                <a:srgbClr val="2E5E73"/>
              </a:buClr>
              <a:buSzPts val="2400"/>
              <a:buFont typeface="Roboto Light"/>
              <a:buChar char="●"/>
              <a:defRPr sz="2400">
                <a:solidFill>
                  <a:srgbClr val="2E5E73"/>
                </a:solidFill>
                <a:latin typeface="Roboto Light"/>
                <a:ea typeface="Roboto Light"/>
                <a:cs typeface="Roboto Light"/>
                <a:sym typeface="Roboto Light"/>
              </a:defRPr>
            </a:lvl1pPr>
            <a:lvl2pPr marL="914400" lvl="1" indent="-349250" rtl="0">
              <a:lnSpc>
                <a:spcPct val="115000"/>
              </a:lnSpc>
              <a:spcBef>
                <a:spcPts val="0"/>
              </a:spcBef>
              <a:spcAft>
                <a:spcPts val="0"/>
              </a:spcAft>
              <a:buClr>
                <a:srgbClr val="2E5E73"/>
              </a:buClr>
              <a:buSzPts val="1900"/>
              <a:buFont typeface="Roboto Light"/>
              <a:buChar char="○"/>
              <a:defRPr sz="1900">
                <a:solidFill>
                  <a:srgbClr val="2E5E73"/>
                </a:solidFill>
                <a:latin typeface="Roboto Light"/>
                <a:ea typeface="Roboto Light"/>
                <a:cs typeface="Roboto Light"/>
                <a:sym typeface="Roboto Light"/>
              </a:defRPr>
            </a:lvl2pPr>
            <a:lvl3pPr marL="1371600" lvl="2" indent="-349250" rtl="0">
              <a:lnSpc>
                <a:spcPct val="115000"/>
              </a:lnSpc>
              <a:spcBef>
                <a:spcPts val="0"/>
              </a:spcBef>
              <a:spcAft>
                <a:spcPts val="0"/>
              </a:spcAft>
              <a:buClr>
                <a:srgbClr val="2E5E73"/>
              </a:buClr>
              <a:buSzPts val="1900"/>
              <a:buFont typeface="Roboto Light"/>
              <a:buChar char="■"/>
              <a:defRPr sz="1900">
                <a:solidFill>
                  <a:srgbClr val="2E5E73"/>
                </a:solidFill>
                <a:latin typeface="Roboto Light"/>
                <a:ea typeface="Roboto Light"/>
                <a:cs typeface="Roboto Light"/>
                <a:sym typeface="Roboto Light"/>
              </a:defRPr>
            </a:lvl3pPr>
            <a:lvl4pPr marL="1828800" lvl="3" indent="-349250" rtl="0">
              <a:lnSpc>
                <a:spcPct val="115000"/>
              </a:lnSpc>
              <a:spcBef>
                <a:spcPts val="0"/>
              </a:spcBef>
              <a:spcAft>
                <a:spcPts val="0"/>
              </a:spcAft>
              <a:buClr>
                <a:srgbClr val="2E5E73"/>
              </a:buClr>
              <a:buSzPts val="1900"/>
              <a:buFont typeface="Roboto Light"/>
              <a:buChar char="●"/>
              <a:defRPr sz="1900">
                <a:solidFill>
                  <a:srgbClr val="2E5E73"/>
                </a:solidFill>
                <a:latin typeface="Roboto Light"/>
                <a:ea typeface="Roboto Light"/>
                <a:cs typeface="Roboto Light"/>
                <a:sym typeface="Roboto Light"/>
              </a:defRPr>
            </a:lvl4pPr>
            <a:lvl5pPr marL="2286000" lvl="4" indent="-349250" rtl="0">
              <a:lnSpc>
                <a:spcPct val="115000"/>
              </a:lnSpc>
              <a:spcBef>
                <a:spcPts val="0"/>
              </a:spcBef>
              <a:spcAft>
                <a:spcPts val="0"/>
              </a:spcAft>
              <a:buClr>
                <a:srgbClr val="2E5E73"/>
              </a:buClr>
              <a:buSzPts val="1900"/>
              <a:buFont typeface="Roboto Light"/>
              <a:buChar char="○"/>
              <a:defRPr sz="1900">
                <a:solidFill>
                  <a:srgbClr val="2E5E73"/>
                </a:solidFill>
                <a:latin typeface="Roboto Light"/>
                <a:ea typeface="Roboto Light"/>
                <a:cs typeface="Roboto Light"/>
                <a:sym typeface="Roboto Light"/>
              </a:defRPr>
            </a:lvl5pPr>
            <a:lvl6pPr marL="2743200" lvl="5" indent="-349250" rtl="0">
              <a:lnSpc>
                <a:spcPct val="115000"/>
              </a:lnSpc>
              <a:spcBef>
                <a:spcPts val="0"/>
              </a:spcBef>
              <a:spcAft>
                <a:spcPts val="0"/>
              </a:spcAft>
              <a:buClr>
                <a:srgbClr val="2E5E73"/>
              </a:buClr>
              <a:buSzPts val="1900"/>
              <a:buFont typeface="Roboto Light"/>
              <a:buChar char="■"/>
              <a:defRPr sz="1900">
                <a:solidFill>
                  <a:srgbClr val="2E5E73"/>
                </a:solidFill>
                <a:latin typeface="Roboto Light"/>
                <a:ea typeface="Roboto Light"/>
                <a:cs typeface="Roboto Light"/>
                <a:sym typeface="Roboto Light"/>
              </a:defRPr>
            </a:lvl6pPr>
            <a:lvl7pPr marL="3200400" lvl="6" indent="-349250" rtl="0">
              <a:lnSpc>
                <a:spcPct val="115000"/>
              </a:lnSpc>
              <a:spcBef>
                <a:spcPts val="0"/>
              </a:spcBef>
              <a:spcAft>
                <a:spcPts val="0"/>
              </a:spcAft>
              <a:buClr>
                <a:srgbClr val="2E5E73"/>
              </a:buClr>
              <a:buSzPts val="1900"/>
              <a:buFont typeface="Roboto Light"/>
              <a:buChar char="●"/>
              <a:defRPr sz="1900">
                <a:solidFill>
                  <a:srgbClr val="2E5E73"/>
                </a:solidFill>
                <a:latin typeface="Roboto Light"/>
                <a:ea typeface="Roboto Light"/>
                <a:cs typeface="Roboto Light"/>
                <a:sym typeface="Roboto Light"/>
              </a:defRPr>
            </a:lvl7pPr>
            <a:lvl8pPr marL="3657600" lvl="7" indent="-349250" rtl="0">
              <a:lnSpc>
                <a:spcPct val="115000"/>
              </a:lnSpc>
              <a:spcBef>
                <a:spcPts val="0"/>
              </a:spcBef>
              <a:spcAft>
                <a:spcPts val="0"/>
              </a:spcAft>
              <a:buClr>
                <a:srgbClr val="2E5E73"/>
              </a:buClr>
              <a:buSzPts val="1900"/>
              <a:buFont typeface="Roboto Light"/>
              <a:buChar char="○"/>
              <a:defRPr sz="1900">
                <a:solidFill>
                  <a:srgbClr val="2E5E73"/>
                </a:solidFill>
                <a:latin typeface="Roboto Light"/>
                <a:ea typeface="Roboto Light"/>
                <a:cs typeface="Roboto Light"/>
                <a:sym typeface="Roboto Light"/>
              </a:defRPr>
            </a:lvl8pPr>
            <a:lvl9pPr marL="4114800" lvl="8" indent="-349250" rtl="0">
              <a:lnSpc>
                <a:spcPct val="115000"/>
              </a:lnSpc>
              <a:spcBef>
                <a:spcPts val="0"/>
              </a:spcBef>
              <a:spcAft>
                <a:spcPts val="0"/>
              </a:spcAft>
              <a:buClr>
                <a:srgbClr val="2E5E73"/>
              </a:buClr>
              <a:buSzPts val="1900"/>
              <a:buFont typeface="Roboto Light"/>
              <a:buChar char="■"/>
              <a:defRPr sz="1900">
                <a:solidFill>
                  <a:srgbClr val="2E5E73"/>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xml"/><Relationship Id="rId1" Type="http://schemas.openxmlformats.org/officeDocument/2006/relationships/slideLayout" Target="../slideLayouts/slideLayout76.xml"/></Relationships>
</file>

<file path=ppt/slides/_rels/slide10.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0.xml"/><Relationship Id="rId1" Type="http://schemas.openxmlformats.org/officeDocument/2006/relationships/slideLayout" Target="../slideLayouts/slideLayout76.xml"/><Relationship Id="rId5" Type="http://schemas.openxmlformats.org/officeDocument/2006/relationships/image" Target="../media/image73.png"/><Relationship Id="rId4" Type="http://schemas.openxmlformats.org/officeDocument/2006/relationships/image" Target="../media/image72.png"/></Relationships>
</file>

<file path=ppt/slides/_rels/slide1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1.xml"/><Relationship Id="rId1" Type="http://schemas.openxmlformats.org/officeDocument/2006/relationships/slideLayout" Target="../slideLayouts/slideLayout76.xml"/><Relationship Id="rId5" Type="http://schemas.openxmlformats.org/officeDocument/2006/relationships/image" Target="../media/image75.png"/><Relationship Id="rId4" Type="http://schemas.openxmlformats.org/officeDocument/2006/relationships/image" Target="../media/image74.png"/></Relationships>
</file>

<file path=ppt/slides/_rels/slide12.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12.xml"/><Relationship Id="rId1" Type="http://schemas.openxmlformats.org/officeDocument/2006/relationships/slideLayout" Target="../slideLayouts/slideLayout76.xml"/><Relationship Id="rId4" Type="http://schemas.openxmlformats.org/officeDocument/2006/relationships/image" Target="../media/image77.png"/></Relationships>
</file>

<file path=ppt/slides/_rels/slide13.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3.xml"/><Relationship Id="rId1" Type="http://schemas.openxmlformats.org/officeDocument/2006/relationships/slideLayout" Target="../slideLayouts/slideLayout76.xml"/></Relationships>
</file>

<file path=ppt/slides/_rels/slide14.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14.xml"/><Relationship Id="rId1" Type="http://schemas.openxmlformats.org/officeDocument/2006/relationships/slideLayout" Target="../slideLayouts/slideLayout76.xml"/></Relationships>
</file>

<file path=ppt/slides/_rels/slide15.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15.xml"/><Relationship Id="rId1" Type="http://schemas.openxmlformats.org/officeDocument/2006/relationships/slideLayout" Target="../slideLayouts/slideLayout76.xml"/><Relationship Id="rId4" Type="http://schemas.openxmlformats.org/officeDocument/2006/relationships/image" Target="../media/image81.gif"/></Relationships>
</file>

<file path=ppt/slides/_rels/slide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xml"/><Relationship Id="rId1" Type="http://schemas.openxmlformats.org/officeDocument/2006/relationships/slideLayout" Target="../slideLayouts/slideLayout76.xml"/><Relationship Id="rId4" Type="http://schemas.openxmlformats.org/officeDocument/2006/relationships/image" Target="../media/image36.jpg"/></Relationships>
</file>

<file path=ppt/slides/_rels/slide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xml"/><Relationship Id="rId1" Type="http://schemas.openxmlformats.org/officeDocument/2006/relationships/slideLayout" Target="../slideLayouts/slideLayout76.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xml"/><Relationship Id="rId1" Type="http://schemas.openxmlformats.org/officeDocument/2006/relationships/slideLayout" Target="../slideLayouts/slideLayout76.xml"/><Relationship Id="rId5" Type="http://schemas.openxmlformats.org/officeDocument/2006/relationships/image" Target="../media/image41.jp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xml"/><Relationship Id="rId1" Type="http://schemas.openxmlformats.org/officeDocument/2006/relationships/slideLayout" Target="../slideLayouts/slideLayout76.xml"/><Relationship Id="rId4" Type="http://schemas.openxmlformats.org/officeDocument/2006/relationships/image" Target="../media/image42.jpg"/></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7.jp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7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7.xml"/><Relationship Id="rId1" Type="http://schemas.openxmlformats.org/officeDocument/2006/relationships/slideLayout" Target="../slideLayouts/slideLayout76.xml"/><Relationship Id="rId5" Type="http://schemas.openxmlformats.org/officeDocument/2006/relationships/image" Target="../media/image51.png"/><Relationship Id="rId4" Type="http://schemas.openxmlformats.org/officeDocument/2006/relationships/image" Target="../media/image50.jpg"/></Relationships>
</file>

<file path=ppt/slides/_rels/slide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8.xml"/><Relationship Id="rId1" Type="http://schemas.openxmlformats.org/officeDocument/2006/relationships/slideLayout" Target="../slideLayouts/slideLayout76.xml"/><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jpg"/><Relationship Id="rId18" Type="http://schemas.openxmlformats.org/officeDocument/2006/relationships/image" Target="../media/image69.png"/><Relationship Id="rId3" Type="http://schemas.openxmlformats.org/officeDocument/2006/relationships/image" Target="../media/image54.jpg"/><Relationship Id="rId7" Type="http://schemas.openxmlformats.org/officeDocument/2006/relationships/image" Target="../media/image58.png"/><Relationship Id="rId12" Type="http://schemas.openxmlformats.org/officeDocument/2006/relationships/image" Target="../media/image63.jpg"/><Relationship Id="rId17" Type="http://schemas.openxmlformats.org/officeDocument/2006/relationships/image" Target="../media/image68.png"/><Relationship Id="rId2" Type="http://schemas.openxmlformats.org/officeDocument/2006/relationships/notesSlide" Target="../notesSlides/notesSlide9.xml"/><Relationship Id="rId16" Type="http://schemas.openxmlformats.org/officeDocument/2006/relationships/image" Target="../media/image67.png"/><Relationship Id="rId1" Type="http://schemas.openxmlformats.org/officeDocument/2006/relationships/slideLayout" Target="../slideLayouts/slideLayout76.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6"/>
        <p:cNvGrpSpPr/>
        <p:nvPr/>
      </p:nvGrpSpPr>
      <p:grpSpPr>
        <a:xfrm>
          <a:off x="0" y="0"/>
          <a:ext cx="0" cy="0"/>
          <a:chOff x="0" y="0"/>
          <a:chExt cx="0" cy="0"/>
        </a:xfrm>
      </p:grpSpPr>
      <p:sp>
        <p:nvSpPr>
          <p:cNvPr id="907" name="Google Shape;907;p79"/>
          <p:cNvSpPr txBox="1"/>
          <p:nvPr/>
        </p:nvSpPr>
        <p:spPr>
          <a:xfrm>
            <a:off x="583107" y="4920558"/>
            <a:ext cx="3158100" cy="4926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spAutoFit/>
          </a:bodyPr>
          <a:lstStyle/>
          <a:p>
            <a:pPr marL="0" lvl="0" indent="0" algn="l" rtl="0">
              <a:lnSpc>
                <a:spcPct val="115000"/>
              </a:lnSpc>
              <a:spcBef>
                <a:spcPts val="0"/>
              </a:spcBef>
              <a:spcAft>
                <a:spcPts val="2100"/>
              </a:spcAft>
              <a:buNone/>
            </a:pPr>
            <a:r>
              <a:rPr lang="en-US" sz="1600" b="1">
                <a:solidFill>
                  <a:schemeClr val="lt1"/>
                </a:solidFill>
                <a:latin typeface="Roboto"/>
                <a:ea typeface="Roboto"/>
                <a:cs typeface="Roboto"/>
                <a:sym typeface="Roboto"/>
              </a:rPr>
              <a:t>AI Boot Camp </a:t>
            </a:r>
            <a:r>
              <a:rPr lang="en-US" sz="1600" b="1">
                <a:solidFill>
                  <a:srgbClr val="FCB912"/>
                </a:solidFill>
                <a:latin typeface="Roboto"/>
                <a:ea typeface="Roboto"/>
                <a:cs typeface="Roboto"/>
                <a:sym typeface="Roboto"/>
              </a:rPr>
              <a:t>Project 1</a:t>
            </a:r>
            <a:endParaRPr sz="1600" b="1">
              <a:solidFill>
                <a:srgbClr val="FCB912"/>
              </a:solidFill>
              <a:latin typeface="Roboto"/>
              <a:ea typeface="Roboto"/>
              <a:cs typeface="Roboto"/>
              <a:sym typeface="Roboto"/>
            </a:endParaRPr>
          </a:p>
        </p:txBody>
      </p:sp>
      <p:sp>
        <p:nvSpPr>
          <p:cNvPr id="908" name="Google Shape;908;p79"/>
          <p:cNvSpPr txBox="1">
            <a:spLocks noGrp="1"/>
          </p:cNvSpPr>
          <p:nvPr>
            <p:ph type="title"/>
          </p:nvPr>
        </p:nvSpPr>
        <p:spPr>
          <a:xfrm>
            <a:off x="451677" y="5619450"/>
            <a:ext cx="6283800" cy="1733100"/>
          </a:xfrm>
          <a:prstGeom prst="rect">
            <a:avLst/>
          </a:prstGeom>
          <a:effectLst>
            <a:outerShdw blurRad="57150" dist="19050" dir="5400000" algn="bl" rotWithShape="0">
              <a:srgbClr val="000000">
                <a:alpha val="50000"/>
              </a:srgbClr>
            </a:outerShdw>
          </a:effectLst>
        </p:spPr>
        <p:txBody>
          <a:bodyPr spcFirstLastPara="1" wrap="square" lIns="487675" tIns="121900" rIns="121900" bIns="121900" anchor="t" anchorCtr="0">
            <a:noAutofit/>
          </a:bodyPr>
          <a:lstStyle/>
          <a:p>
            <a:pPr marL="0" lvl="0" indent="0" algn="l" rtl="0">
              <a:lnSpc>
                <a:spcPct val="100000"/>
              </a:lnSpc>
              <a:spcBef>
                <a:spcPts val="0"/>
              </a:spcBef>
              <a:spcAft>
                <a:spcPts val="0"/>
              </a:spcAft>
              <a:buSzPts val="1300"/>
              <a:buNone/>
            </a:pPr>
            <a:r>
              <a:rPr lang="en-US" sz="2400" b="0">
                <a:solidFill>
                  <a:schemeClr val="lt1"/>
                </a:solidFill>
                <a:latin typeface="Roboto Medium"/>
                <a:ea typeface="Roboto Medium"/>
                <a:cs typeface="Roboto Medium"/>
                <a:sym typeface="Roboto Medium"/>
              </a:rPr>
              <a:t>Traffic Volume Analysis of I-94 Westbound between Minneapolis-St.Paul, Minnesota</a:t>
            </a:r>
            <a:endParaRPr sz="2400" b="0">
              <a:solidFill>
                <a:schemeClr val="lt1"/>
              </a:solidFill>
              <a:latin typeface="Roboto Medium"/>
              <a:ea typeface="Roboto Medium"/>
              <a:cs typeface="Roboto Medium"/>
              <a:sym typeface="Roboto Medium"/>
            </a:endParaRPr>
          </a:p>
        </p:txBody>
      </p:sp>
      <p:sp>
        <p:nvSpPr>
          <p:cNvPr id="909" name="Google Shape;909;p79"/>
          <p:cNvSpPr txBox="1"/>
          <p:nvPr/>
        </p:nvSpPr>
        <p:spPr>
          <a:xfrm>
            <a:off x="6975298" y="0"/>
            <a:ext cx="5216700" cy="16992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spAutoFit/>
          </a:bodyPr>
          <a:lstStyle/>
          <a:p>
            <a:pPr marL="0" lvl="0" indent="0" algn="ctr" rtl="0">
              <a:lnSpc>
                <a:spcPct val="115000"/>
              </a:lnSpc>
              <a:spcBef>
                <a:spcPts val="0"/>
              </a:spcBef>
              <a:spcAft>
                <a:spcPts val="0"/>
              </a:spcAft>
              <a:buNone/>
            </a:pPr>
            <a:r>
              <a:rPr lang="en-US" sz="1800">
                <a:solidFill>
                  <a:schemeClr val="lt1"/>
                </a:solidFill>
                <a:latin typeface="Roboto Medium"/>
                <a:ea typeface="Roboto Medium"/>
                <a:cs typeface="Roboto Medium"/>
                <a:sym typeface="Roboto Medium"/>
              </a:rPr>
              <a:t>Team Members:</a:t>
            </a:r>
            <a:endParaRPr sz="1800">
              <a:solidFill>
                <a:schemeClr val="lt1"/>
              </a:solidFill>
              <a:latin typeface="Roboto Medium"/>
              <a:ea typeface="Roboto Medium"/>
              <a:cs typeface="Roboto Medium"/>
              <a:sym typeface="Roboto Medium"/>
            </a:endParaRPr>
          </a:p>
          <a:p>
            <a:pPr marL="0" lvl="0" indent="0" algn="ctr" rtl="0">
              <a:lnSpc>
                <a:spcPct val="115000"/>
              </a:lnSpc>
              <a:spcBef>
                <a:spcPts val="2100"/>
              </a:spcBef>
              <a:spcAft>
                <a:spcPts val="0"/>
              </a:spcAft>
              <a:buNone/>
            </a:pPr>
            <a:r>
              <a:rPr lang="en-US" sz="1800">
                <a:solidFill>
                  <a:schemeClr val="lt1"/>
                </a:solidFill>
                <a:latin typeface="Roboto Medium"/>
                <a:ea typeface="Roboto Medium"/>
                <a:cs typeface="Roboto Medium"/>
                <a:sym typeface="Roboto Medium"/>
              </a:rPr>
              <a:t>Tony Wilson, Rajeev Daithankar, </a:t>
            </a:r>
            <a:endParaRPr sz="1800">
              <a:solidFill>
                <a:schemeClr val="lt1"/>
              </a:solidFill>
              <a:latin typeface="Roboto Medium"/>
              <a:ea typeface="Roboto Medium"/>
              <a:cs typeface="Roboto Medium"/>
              <a:sym typeface="Roboto Medium"/>
            </a:endParaRPr>
          </a:p>
          <a:p>
            <a:pPr marL="0" lvl="0" indent="0" algn="ctr" rtl="0">
              <a:lnSpc>
                <a:spcPct val="115000"/>
              </a:lnSpc>
              <a:spcBef>
                <a:spcPts val="2100"/>
              </a:spcBef>
              <a:spcAft>
                <a:spcPts val="2100"/>
              </a:spcAft>
              <a:buNone/>
            </a:pPr>
            <a:r>
              <a:rPr lang="en-US" sz="1800">
                <a:solidFill>
                  <a:schemeClr val="lt1"/>
                </a:solidFill>
                <a:latin typeface="Roboto Medium"/>
                <a:ea typeface="Roboto Medium"/>
                <a:cs typeface="Roboto Medium"/>
                <a:sym typeface="Roboto Medium"/>
              </a:rPr>
              <a:t>Matthew Harper, Anand Punwani</a:t>
            </a:r>
            <a:endParaRPr sz="1800">
              <a:solidFill>
                <a:schemeClr val="lt1"/>
              </a:solidFill>
              <a:latin typeface="Roboto Medium"/>
              <a:ea typeface="Roboto Medium"/>
              <a:cs typeface="Roboto Medium"/>
              <a:sym typeface="Roboto Medium"/>
            </a:endParaRPr>
          </a:p>
        </p:txBody>
      </p:sp>
      <p:cxnSp>
        <p:nvCxnSpPr>
          <p:cNvPr id="910" name="Google Shape;910;p79"/>
          <p:cNvCxnSpPr/>
          <p:nvPr/>
        </p:nvCxnSpPr>
        <p:spPr>
          <a:xfrm>
            <a:off x="5797000" y="2634733"/>
            <a:ext cx="1291500" cy="0"/>
          </a:xfrm>
          <a:prstGeom prst="straightConnector1">
            <a:avLst/>
          </a:prstGeom>
          <a:noFill/>
          <a:ln w="19050" cap="flat" cmpd="sng">
            <a:solidFill>
              <a:schemeClr val="lt1"/>
            </a:solidFill>
            <a:prstDash val="solid"/>
            <a:round/>
            <a:headEnd type="none" w="med" len="med"/>
            <a:tailEnd type="none" w="med" len="med"/>
          </a:ln>
        </p:spPr>
      </p:cxnSp>
      <p:cxnSp>
        <p:nvCxnSpPr>
          <p:cNvPr id="911" name="Google Shape;911;p79"/>
          <p:cNvCxnSpPr/>
          <p:nvPr/>
        </p:nvCxnSpPr>
        <p:spPr>
          <a:xfrm>
            <a:off x="271808" y="5413150"/>
            <a:ext cx="7262100" cy="0"/>
          </a:xfrm>
          <a:prstGeom prst="straightConnector1">
            <a:avLst/>
          </a:prstGeom>
          <a:noFill/>
          <a:ln w="19050" cap="flat" cmpd="sng">
            <a:solidFill>
              <a:schemeClr val="lt1"/>
            </a:solidFill>
            <a:prstDash val="solid"/>
            <a:round/>
            <a:headEnd type="none" w="med" len="med"/>
            <a:tailEnd type="oval"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8"/>
        <p:cNvGrpSpPr/>
        <p:nvPr/>
      </p:nvGrpSpPr>
      <p:grpSpPr>
        <a:xfrm>
          <a:off x="0" y="0"/>
          <a:ext cx="0" cy="0"/>
          <a:chOff x="0" y="0"/>
          <a:chExt cx="0" cy="0"/>
        </a:xfrm>
      </p:grpSpPr>
      <p:sp>
        <p:nvSpPr>
          <p:cNvPr id="1019" name="Google Shape;1019;p88"/>
          <p:cNvSpPr/>
          <p:nvPr/>
        </p:nvSpPr>
        <p:spPr>
          <a:xfrm>
            <a:off x="425998" y="445800"/>
            <a:ext cx="4779900" cy="902700"/>
          </a:xfrm>
          <a:prstGeom prst="rect">
            <a:avLst/>
          </a:prstGeom>
          <a:solidFill>
            <a:srgbClr val="005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88"/>
          <p:cNvSpPr txBox="1"/>
          <p:nvPr/>
        </p:nvSpPr>
        <p:spPr>
          <a:xfrm>
            <a:off x="695370" y="796860"/>
            <a:ext cx="4168500" cy="20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FFFFFF"/>
                </a:solidFill>
                <a:latin typeface="Roboto Light"/>
                <a:ea typeface="Roboto Light"/>
                <a:cs typeface="Roboto Light"/>
                <a:sym typeface="Roboto Light"/>
              </a:rPr>
              <a:t>Precipitation Impact</a:t>
            </a:r>
            <a:endParaRPr sz="3000">
              <a:solidFill>
                <a:srgbClr val="FFFFFF"/>
              </a:solidFill>
              <a:latin typeface="Roboto Light"/>
              <a:ea typeface="Roboto Light"/>
              <a:cs typeface="Roboto Light"/>
              <a:sym typeface="Roboto Light"/>
            </a:endParaRPr>
          </a:p>
        </p:txBody>
      </p:sp>
      <p:sp>
        <p:nvSpPr>
          <p:cNvPr id="1021" name="Google Shape;1021;p88"/>
          <p:cNvSpPr txBox="1"/>
          <p:nvPr/>
        </p:nvSpPr>
        <p:spPr>
          <a:xfrm>
            <a:off x="426000" y="2241950"/>
            <a:ext cx="8518800" cy="378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endParaRPr>
              <a:solidFill>
                <a:srgbClr val="082D49"/>
              </a:solidFill>
              <a:latin typeface="Roboto"/>
              <a:ea typeface="Roboto"/>
              <a:cs typeface="Roboto"/>
              <a:sym typeface="Roboto"/>
            </a:endParaRPr>
          </a:p>
        </p:txBody>
      </p:sp>
      <p:pic>
        <p:nvPicPr>
          <p:cNvPr id="1022" name="Google Shape;1022;p88"/>
          <p:cNvPicPr preferRelativeResize="0"/>
          <p:nvPr/>
        </p:nvPicPr>
        <p:blipFill>
          <a:blip r:embed="rId4">
            <a:alphaModFix/>
          </a:blip>
          <a:stretch>
            <a:fillRect/>
          </a:stretch>
        </p:blipFill>
        <p:spPr>
          <a:xfrm>
            <a:off x="426000" y="2699150"/>
            <a:ext cx="5152675" cy="3527675"/>
          </a:xfrm>
          <a:prstGeom prst="rect">
            <a:avLst/>
          </a:prstGeom>
          <a:noFill/>
          <a:ln>
            <a:noFill/>
          </a:ln>
          <a:effectLst>
            <a:outerShdw blurRad="57150" dist="19050" dir="5400000" algn="bl" rotWithShape="0">
              <a:srgbClr val="000000">
                <a:alpha val="50000"/>
              </a:srgbClr>
            </a:outerShdw>
          </a:effectLst>
        </p:spPr>
      </p:pic>
      <p:pic>
        <p:nvPicPr>
          <p:cNvPr id="1023" name="Google Shape;1023;p88"/>
          <p:cNvPicPr preferRelativeResize="0"/>
          <p:nvPr/>
        </p:nvPicPr>
        <p:blipFill>
          <a:blip r:embed="rId5">
            <a:alphaModFix/>
          </a:blip>
          <a:stretch>
            <a:fillRect/>
          </a:stretch>
        </p:blipFill>
        <p:spPr>
          <a:xfrm>
            <a:off x="6333080" y="2699150"/>
            <a:ext cx="5438469" cy="3527675"/>
          </a:xfrm>
          <a:prstGeom prst="rect">
            <a:avLst/>
          </a:prstGeom>
          <a:noFill/>
          <a:ln>
            <a:noFill/>
          </a:ln>
          <a:effectLst>
            <a:outerShdw blurRad="57150" dist="19050" dir="5400000" algn="bl" rotWithShape="0">
              <a:srgbClr val="000000">
                <a:alpha val="50000"/>
              </a:srgbClr>
            </a:outerShdw>
          </a:effectLst>
        </p:spPr>
      </p:pic>
      <p:sp>
        <p:nvSpPr>
          <p:cNvPr id="1024" name="Google Shape;1024;p88"/>
          <p:cNvSpPr/>
          <p:nvPr/>
        </p:nvSpPr>
        <p:spPr>
          <a:xfrm>
            <a:off x="426000" y="1520475"/>
            <a:ext cx="11345700" cy="902700"/>
          </a:xfrm>
          <a:prstGeom prst="rect">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b="1"/>
              <a:t>Monthly Average Hourly Traffic Volume graphed against Monthly Average Hourly Rainfall and Snowfall</a:t>
            </a:r>
            <a:endParaRPr b="1"/>
          </a:p>
          <a:p>
            <a:pPr marL="457200" lvl="0" indent="-317500" algn="l" rtl="0">
              <a:spcBef>
                <a:spcPts val="0"/>
              </a:spcBef>
              <a:spcAft>
                <a:spcPts val="0"/>
              </a:spcAft>
              <a:buSzPts val="1400"/>
              <a:buChar char="●"/>
            </a:pPr>
            <a:r>
              <a:rPr lang="en-US"/>
              <a:t>There is a very slight negative correlation between traffic volume and rainfall (-0.01)</a:t>
            </a:r>
            <a:endParaRPr/>
          </a:p>
          <a:p>
            <a:pPr marL="914400" lvl="1" indent="-317500" algn="l" rtl="0">
              <a:spcBef>
                <a:spcPts val="0"/>
              </a:spcBef>
              <a:spcAft>
                <a:spcPts val="0"/>
              </a:spcAft>
              <a:buSzPts val="1400"/>
              <a:buChar char="○"/>
            </a:pPr>
            <a:r>
              <a:rPr lang="en-US"/>
              <a:t>Most noticeable around July although this could be for a number of reasons (construction/vacations) </a:t>
            </a:r>
            <a:endParaRPr/>
          </a:p>
          <a:p>
            <a:pPr marL="457200" lvl="0" indent="-317500" algn="l" rtl="0">
              <a:spcBef>
                <a:spcPts val="0"/>
              </a:spcBef>
              <a:spcAft>
                <a:spcPts val="0"/>
              </a:spcAft>
              <a:buSzPts val="1400"/>
              <a:buChar char="●"/>
            </a:pPr>
            <a:r>
              <a:rPr lang="en-US"/>
              <a:t>Virtually no correlation between traffic volume and snowfall (0.00)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9"/>
        <p:cNvGrpSpPr/>
        <p:nvPr/>
      </p:nvGrpSpPr>
      <p:grpSpPr>
        <a:xfrm>
          <a:off x="0" y="0"/>
          <a:ext cx="0" cy="0"/>
          <a:chOff x="0" y="0"/>
          <a:chExt cx="0" cy="0"/>
        </a:xfrm>
      </p:grpSpPr>
      <p:pic>
        <p:nvPicPr>
          <p:cNvPr id="1030" name="Google Shape;1030;p89"/>
          <p:cNvPicPr preferRelativeResize="0"/>
          <p:nvPr/>
        </p:nvPicPr>
        <p:blipFill>
          <a:blip r:embed="rId4">
            <a:alphaModFix/>
          </a:blip>
          <a:stretch>
            <a:fillRect/>
          </a:stretch>
        </p:blipFill>
        <p:spPr>
          <a:xfrm>
            <a:off x="6297175" y="2696750"/>
            <a:ext cx="5474525" cy="3527675"/>
          </a:xfrm>
          <a:prstGeom prst="rect">
            <a:avLst/>
          </a:prstGeom>
          <a:noFill/>
          <a:ln>
            <a:noFill/>
          </a:ln>
          <a:effectLst>
            <a:outerShdw blurRad="57150" dist="19050" dir="5400000" algn="bl" rotWithShape="0">
              <a:srgbClr val="000000">
                <a:alpha val="50000"/>
              </a:srgbClr>
            </a:outerShdw>
          </a:effectLst>
        </p:spPr>
      </p:pic>
      <p:pic>
        <p:nvPicPr>
          <p:cNvPr id="1031" name="Google Shape;1031;p89"/>
          <p:cNvPicPr preferRelativeResize="0"/>
          <p:nvPr/>
        </p:nvPicPr>
        <p:blipFill>
          <a:blip r:embed="rId5">
            <a:alphaModFix/>
          </a:blip>
          <a:stretch>
            <a:fillRect/>
          </a:stretch>
        </p:blipFill>
        <p:spPr>
          <a:xfrm>
            <a:off x="426000" y="2715350"/>
            <a:ext cx="5120021" cy="3527675"/>
          </a:xfrm>
          <a:prstGeom prst="rect">
            <a:avLst/>
          </a:prstGeom>
          <a:noFill/>
          <a:ln>
            <a:noFill/>
          </a:ln>
          <a:effectLst>
            <a:outerShdw blurRad="57150" dist="19050" dir="5400000" algn="bl" rotWithShape="0">
              <a:srgbClr val="000000">
                <a:alpha val="50000"/>
              </a:srgbClr>
            </a:outerShdw>
          </a:effectLst>
        </p:spPr>
      </p:pic>
      <p:sp>
        <p:nvSpPr>
          <p:cNvPr id="1032" name="Google Shape;1032;p89"/>
          <p:cNvSpPr/>
          <p:nvPr/>
        </p:nvSpPr>
        <p:spPr>
          <a:xfrm>
            <a:off x="426000" y="445800"/>
            <a:ext cx="6442500" cy="902700"/>
          </a:xfrm>
          <a:prstGeom prst="rect">
            <a:avLst/>
          </a:prstGeom>
          <a:solidFill>
            <a:srgbClr val="005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89"/>
          <p:cNvSpPr txBox="1"/>
          <p:nvPr/>
        </p:nvSpPr>
        <p:spPr>
          <a:xfrm>
            <a:off x="695375" y="796850"/>
            <a:ext cx="6697500" cy="20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FFFFFF"/>
                </a:solidFill>
                <a:latin typeface="Roboto Light"/>
                <a:ea typeface="Roboto Light"/>
                <a:cs typeface="Roboto Light"/>
                <a:sym typeface="Roboto Light"/>
              </a:rPr>
              <a:t>Temperature &amp; Cloud Cover Impact</a:t>
            </a:r>
            <a:endParaRPr sz="3000">
              <a:solidFill>
                <a:srgbClr val="FFFFFF"/>
              </a:solidFill>
              <a:latin typeface="Roboto Light"/>
              <a:ea typeface="Roboto Light"/>
              <a:cs typeface="Roboto Light"/>
              <a:sym typeface="Roboto Light"/>
            </a:endParaRPr>
          </a:p>
        </p:txBody>
      </p:sp>
      <p:sp>
        <p:nvSpPr>
          <p:cNvPr id="1034" name="Google Shape;1034;p89"/>
          <p:cNvSpPr txBox="1"/>
          <p:nvPr/>
        </p:nvSpPr>
        <p:spPr>
          <a:xfrm>
            <a:off x="426000" y="2241950"/>
            <a:ext cx="8518800" cy="378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endParaRPr>
              <a:solidFill>
                <a:srgbClr val="082D49"/>
              </a:solidFill>
              <a:latin typeface="Roboto"/>
              <a:ea typeface="Roboto"/>
              <a:cs typeface="Roboto"/>
              <a:sym typeface="Roboto"/>
            </a:endParaRPr>
          </a:p>
        </p:txBody>
      </p:sp>
      <p:sp>
        <p:nvSpPr>
          <p:cNvPr id="1035" name="Google Shape;1035;p89"/>
          <p:cNvSpPr/>
          <p:nvPr/>
        </p:nvSpPr>
        <p:spPr>
          <a:xfrm>
            <a:off x="426000" y="1520475"/>
            <a:ext cx="11345700" cy="902700"/>
          </a:xfrm>
          <a:prstGeom prst="rect">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b="1"/>
              <a:t>Monthly Average Hourly Traffic Volume graphed against Monthly Average Hourly Temperature</a:t>
            </a:r>
            <a:endParaRPr b="1"/>
          </a:p>
          <a:p>
            <a:pPr marL="457200" lvl="0" indent="-317500" algn="l" rtl="0">
              <a:spcBef>
                <a:spcPts val="0"/>
              </a:spcBef>
              <a:spcAft>
                <a:spcPts val="0"/>
              </a:spcAft>
              <a:buSzPts val="1400"/>
              <a:buChar char="●"/>
            </a:pPr>
            <a:r>
              <a:rPr lang="en-US"/>
              <a:t>This was our strongest correlation (0.14) but still very weak.  </a:t>
            </a:r>
            <a:endParaRPr/>
          </a:p>
          <a:p>
            <a:pPr marL="0" lvl="0" indent="0" algn="l" rtl="0">
              <a:spcBef>
                <a:spcPts val="0"/>
              </a:spcBef>
              <a:spcAft>
                <a:spcPts val="0"/>
              </a:spcAft>
              <a:buNone/>
            </a:pPr>
            <a:r>
              <a:rPr lang="en-US" b="1"/>
              <a:t>Monthly Average Hourly Traffic Volume graphed against Monthly Average Hourly Cloud Cover</a:t>
            </a:r>
            <a:endParaRPr b="1"/>
          </a:p>
          <a:p>
            <a:pPr marL="457200" lvl="0" indent="-317500" algn="l" rtl="0">
              <a:spcBef>
                <a:spcPts val="0"/>
              </a:spcBef>
              <a:spcAft>
                <a:spcPts val="0"/>
              </a:spcAft>
              <a:buSzPts val="1400"/>
              <a:buChar char="●"/>
            </a:pPr>
            <a:r>
              <a:rPr lang="en-US"/>
              <a:t>Correlation was .08 which again suggests very little correlation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0"/>
        <p:cNvGrpSpPr/>
        <p:nvPr/>
      </p:nvGrpSpPr>
      <p:grpSpPr>
        <a:xfrm>
          <a:off x="0" y="0"/>
          <a:ext cx="0" cy="0"/>
          <a:chOff x="0" y="0"/>
          <a:chExt cx="0" cy="0"/>
        </a:xfrm>
      </p:grpSpPr>
      <p:sp>
        <p:nvSpPr>
          <p:cNvPr id="1041" name="Google Shape;1041;p90"/>
          <p:cNvSpPr/>
          <p:nvPr/>
        </p:nvSpPr>
        <p:spPr>
          <a:xfrm>
            <a:off x="426000" y="1964525"/>
            <a:ext cx="6711000" cy="4215600"/>
          </a:xfrm>
          <a:prstGeom prst="rect">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a:t>There have been two types of variables given, whether it was a holiday, or whether there were weather based variables.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US"/>
              <a:t>Based on the data, National holidays do not show a strong enough correlation overall to provide much towards the increase or decrease of traffic volume. The holiday data does show that there may be some other cause during these times to influence the traffic volume based on the specific holiday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US"/>
              <a:t>Overall the temperature itself had a higher correlation to traffic volume over any specific weather condition but was still not high enough to be a strong correlation and thus suggests other reasons as to why they seem to correlate.</a:t>
            </a:r>
            <a:endParaRPr/>
          </a:p>
        </p:txBody>
      </p:sp>
      <p:sp>
        <p:nvSpPr>
          <p:cNvPr id="1042" name="Google Shape;1042;p90"/>
          <p:cNvSpPr/>
          <p:nvPr/>
        </p:nvSpPr>
        <p:spPr>
          <a:xfrm>
            <a:off x="426001" y="445800"/>
            <a:ext cx="6349500" cy="902700"/>
          </a:xfrm>
          <a:prstGeom prst="rect">
            <a:avLst/>
          </a:prstGeom>
          <a:solidFill>
            <a:srgbClr val="0077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90"/>
          <p:cNvSpPr txBox="1"/>
          <p:nvPr/>
        </p:nvSpPr>
        <p:spPr>
          <a:xfrm>
            <a:off x="695377" y="796850"/>
            <a:ext cx="6080100" cy="20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a:solidFill>
                  <a:schemeClr val="lt1"/>
                </a:solidFill>
                <a:latin typeface="Roboto"/>
                <a:ea typeface="Roboto"/>
                <a:cs typeface="Roboto"/>
                <a:sym typeface="Roboto"/>
              </a:rPr>
              <a:t>What is the correlation between variables and increased traffic volume?</a:t>
            </a:r>
            <a:endParaRPr sz="3000">
              <a:solidFill>
                <a:schemeClr val="lt1"/>
              </a:solidFill>
              <a:latin typeface="Roboto Light"/>
              <a:ea typeface="Roboto Light"/>
              <a:cs typeface="Roboto Light"/>
              <a:sym typeface="Roboto Light"/>
            </a:endParaRPr>
          </a:p>
        </p:txBody>
      </p:sp>
      <p:sp>
        <p:nvSpPr>
          <p:cNvPr id="1044" name="Google Shape;1044;p90"/>
          <p:cNvSpPr txBox="1"/>
          <p:nvPr/>
        </p:nvSpPr>
        <p:spPr>
          <a:xfrm>
            <a:off x="2003350" y="786975"/>
            <a:ext cx="97392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800"/>
              </a:spcAft>
              <a:buNone/>
            </a:pPr>
            <a:endParaRPr sz="2100">
              <a:solidFill>
                <a:srgbClr val="082D49"/>
              </a:solidFill>
              <a:latin typeface="Roboto"/>
              <a:ea typeface="Roboto"/>
              <a:cs typeface="Roboto"/>
              <a:sym typeface="Roboto"/>
            </a:endParaRPr>
          </a:p>
        </p:txBody>
      </p:sp>
      <p:sp>
        <p:nvSpPr>
          <p:cNvPr id="1045" name="Google Shape;1045;p90"/>
          <p:cNvSpPr txBox="1"/>
          <p:nvPr/>
        </p:nvSpPr>
        <p:spPr>
          <a:xfrm>
            <a:off x="549325" y="823875"/>
            <a:ext cx="11298600" cy="434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endParaRPr sz="1800" b="1">
              <a:solidFill>
                <a:srgbClr val="082D49"/>
              </a:solidFill>
              <a:latin typeface="Roboto"/>
              <a:ea typeface="Roboto"/>
              <a:cs typeface="Roboto"/>
              <a:sym typeface="Roboto"/>
            </a:endParaRPr>
          </a:p>
        </p:txBody>
      </p:sp>
      <p:pic>
        <p:nvPicPr>
          <p:cNvPr id="1046" name="Google Shape;1046;p90"/>
          <p:cNvPicPr preferRelativeResize="0"/>
          <p:nvPr/>
        </p:nvPicPr>
        <p:blipFill>
          <a:blip r:embed="rId4">
            <a:alphaModFix/>
          </a:blip>
          <a:stretch>
            <a:fillRect/>
          </a:stretch>
        </p:blipFill>
        <p:spPr>
          <a:xfrm>
            <a:off x="7137000" y="2416150"/>
            <a:ext cx="4817100" cy="3633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1"/>
        <p:cNvGrpSpPr/>
        <p:nvPr/>
      </p:nvGrpSpPr>
      <p:grpSpPr>
        <a:xfrm>
          <a:off x="0" y="0"/>
          <a:ext cx="0" cy="0"/>
          <a:chOff x="0" y="0"/>
          <a:chExt cx="0" cy="0"/>
        </a:xfrm>
      </p:grpSpPr>
      <p:sp>
        <p:nvSpPr>
          <p:cNvPr id="1052" name="Google Shape;1052;p91"/>
          <p:cNvSpPr/>
          <p:nvPr/>
        </p:nvSpPr>
        <p:spPr>
          <a:xfrm>
            <a:off x="3339700" y="1079800"/>
            <a:ext cx="8429700" cy="3926700"/>
          </a:xfrm>
          <a:prstGeom prst="rect">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3" name="Google Shape;1053;p91"/>
          <p:cNvSpPr/>
          <p:nvPr/>
        </p:nvSpPr>
        <p:spPr>
          <a:xfrm>
            <a:off x="426002" y="445800"/>
            <a:ext cx="2761800" cy="2761800"/>
          </a:xfrm>
          <a:prstGeom prst="rect">
            <a:avLst/>
          </a:prstGeom>
          <a:solidFill>
            <a:srgbClr val="082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91"/>
          <p:cNvSpPr txBox="1"/>
          <p:nvPr/>
        </p:nvSpPr>
        <p:spPr>
          <a:xfrm>
            <a:off x="581640" y="1520011"/>
            <a:ext cx="2408400" cy="62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FFFFFF"/>
                </a:solidFill>
                <a:latin typeface="Roboto Light"/>
                <a:ea typeface="Roboto Light"/>
                <a:cs typeface="Roboto Light"/>
                <a:sym typeface="Roboto Light"/>
              </a:rPr>
              <a:t>Summary</a:t>
            </a:r>
            <a:endParaRPr sz="3000">
              <a:solidFill>
                <a:srgbClr val="FFFFFF"/>
              </a:solidFill>
              <a:latin typeface="Roboto Light"/>
              <a:ea typeface="Roboto Light"/>
              <a:cs typeface="Roboto Light"/>
              <a:sym typeface="Roboto Light"/>
            </a:endParaRPr>
          </a:p>
        </p:txBody>
      </p:sp>
      <p:sp>
        <p:nvSpPr>
          <p:cNvPr id="1055" name="Google Shape;1055;p91"/>
          <p:cNvSpPr txBox="1"/>
          <p:nvPr/>
        </p:nvSpPr>
        <p:spPr>
          <a:xfrm>
            <a:off x="3339700" y="445800"/>
            <a:ext cx="8518800" cy="51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endParaRPr sz="2400" b="1">
              <a:solidFill>
                <a:srgbClr val="082D49"/>
              </a:solidFill>
              <a:latin typeface="Roboto"/>
              <a:ea typeface="Roboto"/>
              <a:cs typeface="Roboto"/>
              <a:sym typeface="Roboto"/>
            </a:endParaRPr>
          </a:p>
        </p:txBody>
      </p:sp>
      <p:sp>
        <p:nvSpPr>
          <p:cNvPr id="1056" name="Google Shape;1056;p91"/>
          <p:cNvSpPr txBox="1"/>
          <p:nvPr/>
        </p:nvSpPr>
        <p:spPr>
          <a:xfrm>
            <a:off x="3339700" y="1141400"/>
            <a:ext cx="8518800" cy="1182000"/>
          </a:xfrm>
          <a:prstGeom prst="rect">
            <a:avLst/>
          </a:prstGeom>
          <a:noFill/>
          <a:ln>
            <a:noFill/>
          </a:ln>
        </p:spPr>
        <p:txBody>
          <a:bodyPr spcFirstLastPara="1" wrap="square" lIns="91425" tIns="91425" rIns="91425" bIns="91425" anchor="t" anchorCtr="0">
            <a:spAutoFit/>
          </a:bodyPr>
          <a:lstStyle/>
          <a:p>
            <a:pPr marL="320040" lvl="0" indent="-205740" algn="l" rtl="0">
              <a:lnSpc>
                <a:spcPct val="90000"/>
              </a:lnSpc>
              <a:spcBef>
                <a:spcPts val="0"/>
              </a:spcBef>
              <a:spcAft>
                <a:spcPts val="0"/>
              </a:spcAft>
              <a:buClr>
                <a:srgbClr val="082D49"/>
              </a:buClr>
              <a:buSzPts val="1800"/>
              <a:buFont typeface="Roboto"/>
              <a:buChar char="➔"/>
            </a:pPr>
            <a:r>
              <a:rPr lang="en-US" sz="1800">
                <a:solidFill>
                  <a:srgbClr val="082D49"/>
                </a:solidFill>
                <a:latin typeface="Roboto"/>
                <a:ea typeface="Roboto"/>
                <a:cs typeface="Roboto"/>
                <a:sym typeface="Roboto"/>
              </a:rPr>
              <a:t>First: Based on our analysis of the data there is no strong correlation between the weather and whether or not the traffic volume increases. Any correlation between weather based variables must be due to other circumstances such as job attendance and similar.</a:t>
            </a:r>
            <a:endParaRPr sz="1800">
              <a:solidFill>
                <a:srgbClr val="082D49"/>
              </a:solidFill>
              <a:latin typeface="Roboto"/>
              <a:ea typeface="Roboto"/>
              <a:cs typeface="Roboto"/>
              <a:sym typeface="Roboto"/>
            </a:endParaRPr>
          </a:p>
        </p:txBody>
      </p:sp>
      <p:sp>
        <p:nvSpPr>
          <p:cNvPr id="1057" name="Google Shape;1057;p91"/>
          <p:cNvSpPr txBox="1"/>
          <p:nvPr/>
        </p:nvSpPr>
        <p:spPr>
          <a:xfrm>
            <a:off x="3339700" y="2932450"/>
            <a:ext cx="8518800" cy="1431600"/>
          </a:xfrm>
          <a:prstGeom prst="rect">
            <a:avLst/>
          </a:prstGeom>
          <a:noFill/>
          <a:ln>
            <a:noFill/>
          </a:ln>
        </p:spPr>
        <p:txBody>
          <a:bodyPr spcFirstLastPara="1" wrap="square" lIns="91425" tIns="91425" rIns="91425" bIns="91425" anchor="t" anchorCtr="0">
            <a:spAutoFit/>
          </a:bodyPr>
          <a:lstStyle/>
          <a:p>
            <a:pPr marL="320040" lvl="0" indent="-205740" algn="l" rtl="0">
              <a:lnSpc>
                <a:spcPct val="90000"/>
              </a:lnSpc>
              <a:spcBef>
                <a:spcPts val="0"/>
              </a:spcBef>
              <a:spcAft>
                <a:spcPts val="0"/>
              </a:spcAft>
              <a:buClr>
                <a:srgbClr val="082D49"/>
              </a:buClr>
              <a:buSzPts val="1800"/>
              <a:buFont typeface="Roboto"/>
              <a:buChar char="➔"/>
            </a:pPr>
            <a:r>
              <a:rPr lang="en-US" sz="1800">
                <a:solidFill>
                  <a:srgbClr val="082D49"/>
                </a:solidFill>
                <a:latin typeface="Roboto"/>
                <a:ea typeface="Roboto"/>
                <a:cs typeface="Roboto"/>
                <a:sym typeface="Roboto"/>
              </a:rPr>
              <a:t>Second: Based on our analysis of the data, although there is no strong correlation between there being a national holiday and the traffic volume increasing, what is apparent is that depending on how a national holiday is viewed and their general practices, traffic volume will raise or lower from the median accordingly</a:t>
            </a:r>
            <a:endParaRPr sz="1800">
              <a:solidFill>
                <a:srgbClr val="082D49"/>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2"/>
        <p:cNvGrpSpPr/>
        <p:nvPr/>
      </p:nvGrpSpPr>
      <p:grpSpPr>
        <a:xfrm>
          <a:off x="0" y="0"/>
          <a:ext cx="0" cy="0"/>
          <a:chOff x="0" y="0"/>
          <a:chExt cx="0" cy="0"/>
        </a:xfrm>
      </p:grpSpPr>
      <p:sp>
        <p:nvSpPr>
          <p:cNvPr id="1063" name="Google Shape;1063;p92"/>
          <p:cNvSpPr/>
          <p:nvPr/>
        </p:nvSpPr>
        <p:spPr>
          <a:xfrm>
            <a:off x="3339700" y="1182150"/>
            <a:ext cx="8429700" cy="2236500"/>
          </a:xfrm>
          <a:prstGeom prst="rect">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4" name="Google Shape;1064;p92"/>
          <p:cNvSpPr/>
          <p:nvPr/>
        </p:nvSpPr>
        <p:spPr>
          <a:xfrm>
            <a:off x="426002" y="445800"/>
            <a:ext cx="2761800" cy="276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92"/>
          <p:cNvSpPr txBox="1"/>
          <p:nvPr/>
        </p:nvSpPr>
        <p:spPr>
          <a:xfrm>
            <a:off x="581640" y="1520011"/>
            <a:ext cx="2408400" cy="62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082D49"/>
                </a:solidFill>
                <a:latin typeface="Roboto Light"/>
                <a:ea typeface="Roboto Light"/>
                <a:cs typeface="Roboto Light"/>
                <a:sym typeface="Roboto Light"/>
              </a:rPr>
              <a:t>Problems Encountered</a:t>
            </a:r>
            <a:endParaRPr sz="3000">
              <a:solidFill>
                <a:srgbClr val="082D49"/>
              </a:solidFill>
              <a:latin typeface="Roboto Light"/>
              <a:ea typeface="Roboto Light"/>
              <a:cs typeface="Roboto Light"/>
              <a:sym typeface="Roboto Light"/>
            </a:endParaRPr>
          </a:p>
        </p:txBody>
      </p:sp>
      <p:sp>
        <p:nvSpPr>
          <p:cNvPr id="1066" name="Google Shape;1066;p92"/>
          <p:cNvSpPr txBox="1"/>
          <p:nvPr/>
        </p:nvSpPr>
        <p:spPr>
          <a:xfrm>
            <a:off x="3339700" y="445800"/>
            <a:ext cx="8518800" cy="51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endParaRPr sz="2400" b="1">
              <a:solidFill>
                <a:srgbClr val="082D49"/>
              </a:solidFill>
              <a:latin typeface="Roboto"/>
              <a:ea typeface="Roboto"/>
              <a:cs typeface="Roboto"/>
              <a:sym typeface="Roboto"/>
            </a:endParaRPr>
          </a:p>
        </p:txBody>
      </p:sp>
      <p:sp>
        <p:nvSpPr>
          <p:cNvPr id="1067" name="Google Shape;1067;p92"/>
          <p:cNvSpPr txBox="1"/>
          <p:nvPr/>
        </p:nvSpPr>
        <p:spPr>
          <a:xfrm>
            <a:off x="3339700" y="1198725"/>
            <a:ext cx="8518800" cy="1736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1800">
                <a:solidFill>
                  <a:srgbClr val="082D49"/>
                </a:solidFill>
                <a:latin typeface="Roboto"/>
                <a:ea typeface="Roboto"/>
                <a:cs typeface="Roboto"/>
                <a:sym typeface="Roboto"/>
              </a:rPr>
              <a:t>1.</a:t>
            </a:r>
            <a:r>
              <a:rPr lang="en-US" sz="1900">
                <a:solidFill>
                  <a:srgbClr val="082D49"/>
                </a:solidFill>
                <a:latin typeface="Roboto"/>
                <a:ea typeface="Roboto"/>
                <a:cs typeface="Roboto"/>
                <a:sym typeface="Roboto"/>
              </a:rPr>
              <a:t> Use of Seaborn library to plot histogram  for correlation matrix. All values for correlation matrix are not displayed in cell. </a:t>
            </a:r>
            <a:endParaRPr sz="1900">
              <a:solidFill>
                <a:srgbClr val="082D49"/>
              </a:solidFill>
              <a:latin typeface="Roboto"/>
              <a:ea typeface="Roboto"/>
              <a:cs typeface="Roboto"/>
              <a:sym typeface="Roboto"/>
            </a:endParaRPr>
          </a:p>
          <a:p>
            <a:pPr marL="0" lvl="0" indent="0" algn="l" rtl="0">
              <a:lnSpc>
                <a:spcPct val="90000"/>
              </a:lnSpc>
              <a:spcBef>
                <a:spcPts val="0"/>
              </a:spcBef>
              <a:spcAft>
                <a:spcPts val="0"/>
              </a:spcAft>
              <a:buNone/>
            </a:pPr>
            <a:r>
              <a:rPr lang="en-US" sz="1900">
                <a:solidFill>
                  <a:srgbClr val="082D49"/>
                </a:solidFill>
                <a:latin typeface="Roboto"/>
                <a:ea typeface="Roboto"/>
                <a:cs typeface="Roboto"/>
                <a:sym typeface="Roboto"/>
              </a:rPr>
              <a:t>Resolution: Instead of Seaborn, used matplotlib and it worked.</a:t>
            </a:r>
            <a:endParaRPr sz="1900">
              <a:solidFill>
                <a:srgbClr val="082D49"/>
              </a:solidFill>
              <a:latin typeface="Roboto"/>
              <a:ea typeface="Roboto"/>
              <a:cs typeface="Roboto"/>
              <a:sym typeface="Roboto"/>
            </a:endParaRPr>
          </a:p>
          <a:p>
            <a:pPr marL="0" lvl="0" indent="0" algn="l" rtl="0">
              <a:lnSpc>
                <a:spcPct val="90000"/>
              </a:lnSpc>
              <a:spcBef>
                <a:spcPts val="0"/>
              </a:spcBef>
              <a:spcAft>
                <a:spcPts val="0"/>
              </a:spcAft>
              <a:buNone/>
            </a:pPr>
            <a:endParaRPr sz="1900">
              <a:solidFill>
                <a:srgbClr val="082D49"/>
              </a:solidFill>
              <a:latin typeface="Roboto"/>
              <a:ea typeface="Roboto"/>
              <a:cs typeface="Roboto"/>
              <a:sym typeface="Roboto"/>
            </a:endParaRPr>
          </a:p>
          <a:p>
            <a:pPr marL="0" lvl="0" indent="0" algn="l" rtl="0">
              <a:lnSpc>
                <a:spcPct val="90000"/>
              </a:lnSpc>
              <a:spcBef>
                <a:spcPts val="0"/>
              </a:spcBef>
              <a:spcAft>
                <a:spcPts val="0"/>
              </a:spcAft>
              <a:buNone/>
            </a:pPr>
            <a:r>
              <a:rPr lang="en-US" sz="1800">
                <a:solidFill>
                  <a:srgbClr val="082D49"/>
                </a:solidFill>
                <a:latin typeface="Roboto"/>
                <a:ea typeface="Roboto"/>
                <a:cs typeface="Roboto"/>
                <a:sym typeface="Roboto"/>
              </a:rPr>
              <a:t>2. Data had rows with duplicate date_times but other differing data which caused certain data to receive duplicate values which may have skewed the data slightly.</a:t>
            </a:r>
            <a:endParaRPr sz="1800">
              <a:solidFill>
                <a:srgbClr val="082D49"/>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2"/>
        <p:cNvGrpSpPr/>
        <p:nvPr/>
      </p:nvGrpSpPr>
      <p:grpSpPr>
        <a:xfrm>
          <a:off x="0" y="0"/>
          <a:ext cx="0" cy="0"/>
          <a:chOff x="0" y="0"/>
          <a:chExt cx="0" cy="0"/>
        </a:xfrm>
      </p:grpSpPr>
      <p:sp>
        <p:nvSpPr>
          <p:cNvPr id="1073" name="Google Shape;1073;p93"/>
          <p:cNvSpPr/>
          <p:nvPr/>
        </p:nvSpPr>
        <p:spPr>
          <a:xfrm>
            <a:off x="3339700" y="1079800"/>
            <a:ext cx="8429700" cy="3062400"/>
          </a:xfrm>
          <a:prstGeom prst="rect">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a:t> </a:t>
            </a:r>
            <a:endParaRPr/>
          </a:p>
        </p:txBody>
      </p:sp>
      <p:sp>
        <p:nvSpPr>
          <p:cNvPr id="1074" name="Google Shape;1074;p93"/>
          <p:cNvSpPr/>
          <p:nvPr/>
        </p:nvSpPr>
        <p:spPr>
          <a:xfrm>
            <a:off x="426002" y="445800"/>
            <a:ext cx="2761800" cy="2761800"/>
          </a:xfrm>
          <a:prstGeom prst="rect">
            <a:avLst/>
          </a:prstGeom>
          <a:solidFill>
            <a:srgbClr val="AAD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93"/>
          <p:cNvSpPr txBox="1"/>
          <p:nvPr/>
        </p:nvSpPr>
        <p:spPr>
          <a:xfrm>
            <a:off x="581650" y="1520000"/>
            <a:ext cx="2847300" cy="62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800">
                <a:solidFill>
                  <a:srgbClr val="082D49"/>
                </a:solidFill>
                <a:latin typeface="Roboto Light"/>
                <a:ea typeface="Roboto Light"/>
                <a:cs typeface="Roboto Light"/>
                <a:sym typeface="Roboto Light"/>
              </a:rPr>
              <a:t>Future Considerations</a:t>
            </a:r>
            <a:endParaRPr sz="2800">
              <a:solidFill>
                <a:srgbClr val="082D49"/>
              </a:solidFill>
              <a:latin typeface="Roboto Light"/>
              <a:ea typeface="Roboto Light"/>
              <a:cs typeface="Roboto Light"/>
              <a:sym typeface="Roboto Light"/>
            </a:endParaRPr>
          </a:p>
        </p:txBody>
      </p:sp>
      <p:sp>
        <p:nvSpPr>
          <p:cNvPr id="1076" name="Google Shape;1076;p93"/>
          <p:cNvSpPr txBox="1"/>
          <p:nvPr/>
        </p:nvSpPr>
        <p:spPr>
          <a:xfrm>
            <a:off x="3339700" y="445800"/>
            <a:ext cx="8518800" cy="51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endParaRPr sz="2400" b="1">
              <a:solidFill>
                <a:srgbClr val="082D49"/>
              </a:solidFill>
              <a:latin typeface="Roboto"/>
              <a:ea typeface="Roboto"/>
              <a:cs typeface="Roboto"/>
              <a:sym typeface="Roboto"/>
            </a:endParaRPr>
          </a:p>
        </p:txBody>
      </p:sp>
      <p:sp>
        <p:nvSpPr>
          <p:cNvPr id="1077" name="Google Shape;1077;p93"/>
          <p:cNvSpPr txBox="1"/>
          <p:nvPr/>
        </p:nvSpPr>
        <p:spPr>
          <a:xfrm>
            <a:off x="3339700" y="1141400"/>
            <a:ext cx="8518800" cy="2685300"/>
          </a:xfrm>
          <a:prstGeom prst="rect">
            <a:avLst/>
          </a:prstGeom>
          <a:noFill/>
          <a:ln>
            <a:noFill/>
          </a:ln>
        </p:spPr>
        <p:txBody>
          <a:bodyPr spcFirstLastPara="1" wrap="square" lIns="91425" tIns="91425" rIns="91425" bIns="91425" anchor="t" anchorCtr="0">
            <a:spAutoFit/>
          </a:bodyPr>
          <a:lstStyle/>
          <a:p>
            <a:pPr marL="457200" lvl="0" indent="-342900" algn="l" rtl="0">
              <a:lnSpc>
                <a:spcPct val="90000"/>
              </a:lnSpc>
              <a:spcBef>
                <a:spcPts val="1000"/>
              </a:spcBef>
              <a:spcAft>
                <a:spcPts val="0"/>
              </a:spcAft>
              <a:buClr>
                <a:srgbClr val="082D49"/>
              </a:buClr>
              <a:buSzPts val="1800"/>
              <a:buFont typeface="Roboto"/>
              <a:buChar char="●"/>
            </a:pPr>
            <a:r>
              <a:rPr lang="en-US" sz="1800">
                <a:solidFill>
                  <a:srgbClr val="082D49"/>
                </a:solidFill>
                <a:latin typeface="Roboto"/>
                <a:ea typeface="Roboto"/>
                <a:cs typeface="Roboto"/>
                <a:sym typeface="Roboto"/>
              </a:rPr>
              <a:t>If the data would be available, we believe it would be interesting to look at the same data but during the COVID lockdowns, to see if the same trends showed up even with the decrease in traffic volume. In the same vein it would be interesting to look at other roadways traffic volume data to compare and see if the same trends appear in different areas of the United States</a:t>
            </a:r>
            <a:endParaRPr sz="1800">
              <a:solidFill>
                <a:srgbClr val="082D49"/>
              </a:solidFill>
              <a:latin typeface="Roboto"/>
              <a:ea typeface="Roboto"/>
              <a:cs typeface="Roboto"/>
              <a:sym typeface="Roboto"/>
            </a:endParaRPr>
          </a:p>
          <a:p>
            <a:pPr marL="0" lvl="0" indent="0" algn="l" rtl="0">
              <a:lnSpc>
                <a:spcPct val="90000"/>
              </a:lnSpc>
              <a:spcBef>
                <a:spcPts val="1000"/>
              </a:spcBef>
              <a:spcAft>
                <a:spcPts val="0"/>
              </a:spcAft>
              <a:buNone/>
            </a:pPr>
            <a:endParaRPr sz="1800">
              <a:solidFill>
                <a:srgbClr val="082D49"/>
              </a:solidFill>
              <a:latin typeface="Roboto"/>
              <a:ea typeface="Roboto"/>
              <a:cs typeface="Roboto"/>
              <a:sym typeface="Roboto"/>
            </a:endParaRPr>
          </a:p>
          <a:p>
            <a:pPr marL="457200" lvl="0" indent="-342900" algn="l" rtl="0">
              <a:lnSpc>
                <a:spcPct val="90000"/>
              </a:lnSpc>
              <a:spcBef>
                <a:spcPts val="1000"/>
              </a:spcBef>
              <a:spcAft>
                <a:spcPts val="0"/>
              </a:spcAft>
              <a:buClr>
                <a:srgbClr val="082D49"/>
              </a:buClr>
              <a:buSzPts val="1800"/>
              <a:buFont typeface="Roboto"/>
              <a:buChar char="●"/>
            </a:pPr>
            <a:r>
              <a:rPr lang="en-US" sz="1800">
                <a:solidFill>
                  <a:srgbClr val="082D49"/>
                </a:solidFill>
                <a:latin typeface="Roboto"/>
                <a:ea typeface="Roboto"/>
                <a:cs typeface="Roboto"/>
                <a:sym typeface="Roboto"/>
              </a:rPr>
              <a:t>As an additional inquiry, we would like to find the data for the year after our data ends and test it against a Prophet forecast to see how current events may affect the true data vs the prediction</a:t>
            </a:r>
            <a:endParaRPr sz="1800">
              <a:solidFill>
                <a:srgbClr val="082D49"/>
              </a:solidFill>
              <a:latin typeface="Roboto"/>
              <a:ea typeface="Roboto"/>
              <a:cs typeface="Roboto"/>
              <a:sym typeface="Roboto"/>
            </a:endParaRPr>
          </a:p>
        </p:txBody>
      </p:sp>
      <p:sp>
        <p:nvSpPr>
          <p:cNvPr id="1078" name="Google Shape;1078;p93"/>
          <p:cNvSpPr txBox="1"/>
          <p:nvPr/>
        </p:nvSpPr>
        <p:spPr>
          <a:xfrm>
            <a:off x="3339700" y="362700"/>
            <a:ext cx="8518800" cy="434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US" sz="1800">
                <a:solidFill>
                  <a:srgbClr val="082D49"/>
                </a:solidFill>
                <a:latin typeface="Roboto"/>
                <a:ea typeface="Roboto"/>
                <a:cs typeface="Roboto"/>
                <a:sym typeface="Roboto"/>
              </a:rPr>
              <a:t>Questions for Future Development</a:t>
            </a:r>
            <a:endParaRPr sz="1800">
              <a:solidFill>
                <a:srgbClr val="082D49"/>
              </a:solidFill>
              <a:latin typeface="Roboto"/>
              <a:ea typeface="Roboto"/>
              <a:cs typeface="Roboto"/>
              <a:sym typeface="Roboto"/>
            </a:endParaRPr>
          </a:p>
        </p:txBody>
      </p:sp>
      <p:pic>
        <p:nvPicPr>
          <p:cNvPr id="1079" name="Google Shape;1079;p93"/>
          <p:cNvPicPr preferRelativeResize="0"/>
          <p:nvPr/>
        </p:nvPicPr>
        <p:blipFill>
          <a:blip r:embed="rId4">
            <a:alphaModFix/>
          </a:blip>
          <a:stretch>
            <a:fillRect/>
          </a:stretch>
        </p:blipFill>
        <p:spPr>
          <a:xfrm>
            <a:off x="1496250" y="2402412"/>
            <a:ext cx="621301" cy="6213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6"/>
        <p:cNvGrpSpPr/>
        <p:nvPr/>
      </p:nvGrpSpPr>
      <p:grpSpPr>
        <a:xfrm>
          <a:off x="0" y="0"/>
          <a:ext cx="0" cy="0"/>
          <a:chOff x="0" y="0"/>
          <a:chExt cx="0" cy="0"/>
        </a:xfrm>
      </p:grpSpPr>
      <p:sp>
        <p:nvSpPr>
          <p:cNvPr id="917" name="Google Shape;917;p80"/>
          <p:cNvSpPr/>
          <p:nvPr/>
        </p:nvSpPr>
        <p:spPr>
          <a:xfrm>
            <a:off x="3339700" y="779850"/>
            <a:ext cx="8258100" cy="2808900"/>
          </a:xfrm>
          <a:prstGeom prst="rect">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00" b="1">
              <a:solidFill>
                <a:schemeClr val="dk2"/>
              </a:solidFill>
            </a:endParaRPr>
          </a:p>
        </p:txBody>
      </p:sp>
      <p:sp>
        <p:nvSpPr>
          <p:cNvPr id="918" name="Google Shape;918;p80"/>
          <p:cNvSpPr txBox="1"/>
          <p:nvPr/>
        </p:nvSpPr>
        <p:spPr>
          <a:xfrm>
            <a:off x="3339700" y="145850"/>
            <a:ext cx="8518800" cy="517200"/>
          </a:xfrm>
          <a:prstGeom prst="rect">
            <a:avLst/>
          </a:prstGeom>
          <a:noFill/>
          <a:ln>
            <a:noFill/>
          </a:ln>
          <a:effectLst>
            <a:outerShdw blurRad="57150" dist="19050" dir="6360000" algn="bl" rotWithShape="0">
              <a:srgbClr val="000000">
                <a:alpha val="56000"/>
              </a:srgbClr>
            </a:outerShdw>
          </a:effectLst>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400" b="1">
                <a:solidFill>
                  <a:schemeClr val="dk2"/>
                </a:solidFill>
                <a:latin typeface="Roboto"/>
                <a:ea typeface="Roboto"/>
                <a:cs typeface="Roboto"/>
                <a:sym typeface="Roboto"/>
              </a:rPr>
              <a:t>Project Purpose / Description</a:t>
            </a:r>
            <a:endParaRPr sz="2400" b="1">
              <a:solidFill>
                <a:schemeClr val="dk2"/>
              </a:solidFill>
              <a:latin typeface="Roboto"/>
              <a:ea typeface="Roboto"/>
              <a:cs typeface="Roboto"/>
              <a:sym typeface="Roboto"/>
            </a:endParaRPr>
          </a:p>
        </p:txBody>
      </p:sp>
      <p:sp>
        <p:nvSpPr>
          <p:cNvPr id="919" name="Google Shape;919;p80"/>
          <p:cNvSpPr txBox="1"/>
          <p:nvPr/>
        </p:nvSpPr>
        <p:spPr>
          <a:xfrm>
            <a:off x="3339700" y="828675"/>
            <a:ext cx="8321100" cy="2706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1300">
                <a:solidFill>
                  <a:srgbClr val="082D49"/>
                </a:solidFill>
                <a:latin typeface="Roboto"/>
                <a:ea typeface="Roboto"/>
                <a:cs typeface="Roboto"/>
                <a:sym typeface="Roboto"/>
              </a:rPr>
              <a:t>This project will analyze a series of data points collected from the West Bound lane of I-94 in the Minneapolis-St Paul, MN area between 2012 and 2018.  This data was collected on an hourly basis and includes the following:</a:t>
            </a:r>
            <a:endParaRPr sz="1300">
              <a:solidFill>
                <a:srgbClr val="082D49"/>
              </a:solidFill>
              <a:latin typeface="Roboto"/>
              <a:ea typeface="Roboto"/>
              <a:cs typeface="Roboto"/>
              <a:sym typeface="Roboto"/>
            </a:endParaRPr>
          </a:p>
          <a:p>
            <a:pPr marL="0" lvl="0" indent="0" algn="l" rtl="0">
              <a:lnSpc>
                <a:spcPct val="90000"/>
              </a:lnSpc>
              <a:spcBef>
                <a:spcPts val="0"/>
              </a:spcBef>
              <a:spcAft>
                <a:spcPts val="0"/>
              </a:spcAft>
              <a:buNone/>
            </a:pPr>
            <a:endParaRPr sz="1300">
              <a:solidFill>
                <a:srgbClr val="082D49"/>
              </a:solidFill>
              <a:latin typeface="Roboto"/>
              <a:ea typeface="Roboto"/>
              <a:cs typeface="Roboto"/>
              <a:sym typeface="Roboto"/>
            </a:endParaRPr>
          </a:p>
          <a:p>
            <a:pPr marL="457200" lvl="0" indent="-311150" algn="l" rtl="0">
              <a:lnSpc>
                <a:spcPct val="90000"/>
              </a:lnSpc>
              <a:spcBef>
                <a:spcPts val="0"/>
              </a:spcBef>
              <a:spcAft>
                <a:spcPts val="0"/>
              </a:spcAft>
              <a:buClr>
                <a:srgbClr val="082D49"/>
              </a:buClr>
              <a:buSzPts val="1300"/>
              <a:buFont typeface="Roboto"/>
              <a:buChar char="●"/>
            </a:pPr>
            <a:r>
              <a:rPr lang="en-US" sz="1300">
                <a:solidFill>
                  <a:srgbClr val="082D49"/>
                </a:solidFill>
                <a:latin typeface="Roboto"/>
                <a:ea typeface="Roboto"/>
                <a:cs typeface="Roboto"/>
                <a:sym typeface="Roboto"/>
              </a:rPr>
              <a:t>Traffic Volume</a:t>
            </a:r>
            <a:endParaRPr sz="1300">
              <a:solidFill>
                <a:srgbClr val="082D49"/>
              </a:solidFill>
              <a:latin typeface="Roboto"/>
              <a:ea typeface="Roboto"/>
              <a:cs typeface="Roboto"/>
              <a:sym typeface="Roboto"/>
            </a:endParaRPr>
          </a:p>
          <a:p>
            <a:pPr marL="457200" lvl="0" indent="-311150" algn="l" rtl="0">
              <a:lnSpc>
                <a:spcPct val="90000"/>
              </a:lnSpc>
              <a:spcBef>
                <a:spcPts val="0"/>
              </a:spcBef>
              <a:spcAft>
                <a:spcPts val="0"/>
              </a:spcAft>
              <a:buClr>
                <a:srgbClr val="082D49"/>
              </a:buClr>
              <a:buSzPts val="1300"/>
              <a:buFont typeface="Roboto"/>
              <a:buChar char="●"/>
            </a:pPr>
            <a:r>
              <a:rPr lang="en-US" sz="1300">
                <a:solidFill>
                  <a:srgbClr val="082D49"/>
                </a:solidFill>
                <a:latin typeface="Roboto"/>
                <a:ea typeface="Roboto"/>
                <a:cs typeface="Roboto"/>
                <a:sym typeface="Roboto"/>
              </a:rPr>
              <a:t>Temperature</a:t>
            </a:r>
            <a:endParaRPr sz="1300">
              <a:solidFill>
                <a:srgbClr val="082D49"/>
              </a:solidFill>
              <a:latin typeface="Roboto"/>
              <a:ea typeface="Roboto"/>
              <a:cs typeface="Roboto"/>
              <a:sym typeface="Roboto"/>
            </a:endParaRPr>
          </a:p>
          <a:p>
            <a:pPr marL="457200" lvl="0" indent="-311150" algn="l" rtl="0">
              <a:lnSpc>
                <a:spcPct val="90000"/>
              </a:lnSpc>
              <a:spcBef>
                <a:spcPts val="0"/>
              </a:spcBef>
              <a:spcAft>
                <a:spcPts val="0"/>
              </a:spcAft>
              <a:buClr>
                <a:srgbClr val="082D49"/>
              </a:buClr>
              <a:buSzPts val="1300"/>
              <a:buFont typeface="Roboto"/>
              <a:buChar char="●"/>
            </a:pPr>
            <a:r>
              <a:rPr lang="en-US" sz="1300">
                <a:solidFill>
                  <a:srgbClr val="082D49"/>
                </a:solidFill>
                <a:latin typeface="Roboto"/>
                <a:ea typeface="Roboto"/>
                <a:cs typeface="Roboto"/>
                <a:sym typeface="Roboto"/>
              </a:rPr>
              <a:t>Rainfall</a:t>
            </a:r>
            <a:endParaRPr sz="1300">
              <a:solidFill>
                <a:srgbClr val="082D49"/>
              </a:solidFill>
              <a:latin typeface="Roboto"/>
              <a:ea typeface="Roboto"/>
              <a:cs typeface="Roboto"/>
              <a:sym typeface="Roboto"/>
            </a:endParaRPr>
          </a:p>
          <a:p>
            <a:pPr marL="457200" lvl="0" indent="-311150" algn="l" rtl="0">
              <a:lnSpc>
                <a:spcPct val="90000"/>
              </a:lnSpc>
              <a:spcBef>
                <a:spcPts val="0"/>
              </a:spcBef>
              <a:spcAft>
                <a:spcPts val="0"/>
              </a:spcAft>
              <a:buClr>
                <a:srgbClr val="082D49"/>
              </a:buClr>
              <a:buSzPts val="1300"/>
              <a:buFont typeface="Roboto"/>
              <a:buChar char="●"/>
            </a:pPr>
            <a:r>
              <a:rPr lang="en-US" sz="1300">
                <a:solidFill>
                  <a:srgbClr val="082D49"/>
                </a:solidFill>
                <a:latin typeface="Roboto"/>
                <a:ea typeface="Roboto"/>
                <a:cs typeface="Roboto"/>
                <a:sym typeface="Roboto"/>
              </a:rPr>
              <a:t>Snowfall</a:t>
            </a:r>
            <a:endParaRPr sz="1300">
              <a:solidFill>
                <a:srgbClr val="082D49"/>
              </a:solidFill>
              <a:latin typeface="Roboto"/>
              <a:ea typeface="Roboto"/>
              <a:cs typeface="Roboto"/>
              <a:sym typeface="Roboto"/>
            </a:endParaRPr>
          </a:p>
          <a:p>
            <a:pPr marL="457200" lvl="0" indent="-311150" algn="l" rtl="0">
              <a:lnSpc>
                <a:spcPct val="90000"/>
              </a:lnSpc>
              <a:spcBef>
                <a:spcPts val="0"/>
              </a:spcBef>
              <a:spcAft>
                <a:spcPts val="0"/>
              </a:spcAft>
              <a:buClr>
                <a:srgbClr val="082D49"/>
              </a:buClr>
              <a:buSzPts val="1300"/>
              <a:buFont typeface="Roboto"/>
              <a:buChar char="●"/>
            </a:pPr>
            <a:r>
              <a:rPr lang="en-US" sz="1300">
                <a:solidFill>
                  <a:srgbClr val="082D49"/>
                </a:solidFill>
                <a:latin typeface="Roboto"/>
                <a:ea typeface="Roboto"/>
                <a:cs typeface="Roboto"/>
                <a:sym typeface="Roboto"/>
              </a:rPr>
              <a:t>Percentage of Cloud cover</a:t>
            </a:r>
            <a:endParaRPr sz="1300">
              <a:solidFill>
                <a:srgbClr val="082D49"/>
              </a:solidFill>
              <a:latin typeface="Roboto"/>
              <a:ea typeface="Roboto"/>
              <a:cs typeface="Roboto"/>
              <a:sym typeface="Roboto"/>
            </a:endParaRPr>
          </a:p>
          <a:p>
            <a:pPr marL="457200" lvl="0" indent="-311150" algn="l" rtl="0">
              <a:lnSpc>
                <a:spcPct val="90000"/>
              </a:lnSpc>
              <a:spcBef>
                <a:spcPts val="0"/>
              </a:spcBef>
              <a:spcAft>
                <a:spcPts val="0"/>
              </a:spcAft>
              <a:buClr>
                <a:srgbClr val="082D49"/>
              </a:buClr>
              <a:buSzPts val="1300"/>
              <a:buFont typeface="Roboto"/>
              <a:buChar char="●"/>
            </a:pPr>
            <a:r>
              <a:rPr lang="en-US" sz="1300">
                <a:solidFill>
                  <a:srgbClr val="082D49"/>
                </a:solidFill>
                <a:latin typeface="Roboto"/>
                <a:ea typeface="Roboto"/>
                <a:cs typeface="Roboto"/>
                <a:sym typeface="Roboto"/>
              </a:rPr>
              <a:t>Holidays</a:t>
            </a:r>
            <a:endParaRPr sz="1300">
              <a:solidFill>
                <a:srgbClr val="082D49"/>
              </a:solidFill>
              <a:latin typeface="Roboto"/>
              <a:ea typeface="Roboto"/>
              <a:cs typeface="Roboto"/>
              <a:sym typeface="Roboto"/>
            </a:endParaRPr>
          </a:p>
          <a:p>
            <a:pPr marL="457200" lvl="0" indent="-311150" algn="l" rtl="0">
              <a:lnSpc>
                <a:spcPct val="90000"/>
              </a:lnSpc>
              <a:spcBef>
                <a:spcPts val="0"/>
              </a:spcBef>
              <a:spcAft>
                <a:spcPts val="0"/>
              </a:spcAft>
              <a:buClr>
                <a:srgbClr val="082D49"/>
              </a:buClr>
              <a:buSzPts val="1300"/>
              <a:buFont typeface="Roboto"/>
              <a:buChar char="●"/>
            </a:pPr>
            <a:r>
              <a:rPr lang="en-US" sz="1300">
                <a:solidFill>
                  <a:srgbClr val="082D49"/>
                </a:solidFill>
                <a:latin typeface="Roboto"/>
                <a:ea typeface="Roboto"/>
                <a:cs typeface="Roboto"/>
                <a:sym typeface="Roboto"/>
              </a:rPr>
              <a:t>and much much more!!</a:t>
            </a:r>
            <a:endParaRPr sz="1300">
              <a:solidFill>
                <a:srgbClr val="082D49"/>
              </a:solidFill>
              <a:latin typeface="Roboto"/>
              <a:ea typeface="Roboto"/>
              <a:cs typeface="Roboto"/>
              <a:sym typeface="Roboto"/>
            </a:endParaRPr>
          </a:p>
          <a:p>
            <a:pPr marL="0" lvl="0" indent="0" algn="l" rtl="0">
              <a:lnSpc>
                <a:spcPct val="90000"/>
              </a:lnSpc>
              <a:spcBef>
                <a:spcPts val="0"/>
              </a:spcBef>
              <a:spcAft>
                <a:spcPts val="0"/>
              </a:spcAft>
              <a:buNone/>
            </a:pPr>
            <a:endParaRPr sz="1300">
              <a:solidFill>
                <a:srgbClr val="082D49"/>
              </a:solidFill>
              <a:latin typeface="Roboto"/>
              <a:ea typeface="Roboto"/>
              <a:cs typeface="Roboto"/>
              <a:sym typeface="Roboto"/>
            </a:endParaRPr>
          </a:p>
          <a:p>
            <a:pPr marL="0" lvl="0" indent="0" algn="l" rtl="0">
              <a:lnSpc>
                <a:spcPct val="90000"/>
              </a:lnSpc>
              <a:spcBef>
                <a:spcPts val="0"/>
              </a:spcBef>
              <a:spcAft>
                <a:spcPts val="0"/>
              </a:spcAft>
              <a:buNone/>
            </a:pPr>
            <a:r>
              <a:rPr lang="en-US" sz="1300">
                <a:solidFill>
                  <a:srgbClr val="082D49"/>
                </a:solidFill>
                <a:latin typeface="Roboto"/>
                <a:ea typeface="Roboto"/>
                <a:cs typeface="Roboto"/>
                <a:sym typeface="Roboto"/>
              </a:rPr>
              <a:t>This project will analyze that data to evaluate correlations between the traffic volume and the other various data points. </a:t>
            </a:r>
            <a:endParaRPr sz="1300">
              <a:solidFill>
                <a:srgbClr val="082D49"/>
              </a:solidFill>
              <a:latin typeface="Roboto"/>
              <a:ea typeface="Roboto"/>
              <a:cs typeface="Roboto"/>
              <a:sym typeface="Roboto"/>
            </a:endParaRPr>
          </a:p>
        </p:txBody>
      </p:sp>
      <p:pic>
        <p:nvPicPr>
          <p:cNvPr id="920" name="Google Shape;920;p80"/>
          <p:cNvPicPr preferRelativeResize="0"/>
          <p:nvPr/>
        </p:nvPicPr>
        <p:blipFill>
          <a:blip r:embed="rId4">
            <a:alphaModFix/>
          </a:blip>
          <a:stretch>
            <a:fillRect/>
          </a:stretch>
        </p:blipFill>
        <p:spPr>
          <a:xfrm>
            <a:off x="118425" y="779850"/>
            <a:ext cx="2808899" cy="2808899"/>
          </a:xfrm>
          <a:prstGeom prst="rect">
            <a:avLst/>
          </a:prstGeom>
          <a:noFill/>
          <a:ln>
            <a:noFill/>
          </a:ln>
        </p:spPr>
      </p:pic>
      <p:grpSp>
        <p:nvGrpSpPr>
          <p:cNvPr id="921" name="Google Shape;921;p80"/>
          <p:cNvGrpSpPr/>
          <p:nvPr/>
        </p:nvGrpSpPr>
        <p:grpSpPr>
          <a:xfrm>
            <a:off x="3339700" y="4072375"/>
            <a:ext cx="8258100" cy="2281500"/>
            <a:chOff x="6653600" y="4377175"/>
            <a:chExt cx="8258100" cy="2281500"/>
          </a:xfrm>
        </p:grpSpPr>
        <p:sp>
          <p:nvSpPr>
            <p:cNvPr id="922" name="Google Shape;922;p80"/>
            <p:cNvSpPr/>
            <p:nvPr/>
          </p:nvSpPr>
          <p:spPr>
            <a:xfrm>
              <a:off x="6653600" y="4377175"/>
              <a:ext cx="8258100" cy="2281500"/>
            </a:xfrm>
            <a:prstGeom prst="rect">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3" name="Google Shape;923;p80"/>
            <p:cNvSpPr txBox="1"/>
            <p:nvPr/>
          </p:nvSpPr>
          <p:spPr>
            <a:xfrm>
              <a:off x="6753328" y="4377175"/>
              <a:ext cx="4558500" cy="517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400" b="1">
                  <a:solidFill>
                    <a:schemeClr val="dk2"/>
                  </a:solidFill>
                  <a:latin typeface="Roboto"/>
                  <a:ea typeface="Roboto"/>
                  <a:cs typeface="Roboto"/>
                  <a:sym typeface="Roboto"/>
                </a:rPr>
                <a:t>Goals to be addressed</a:t>
              </a:r>
              <a:endParaRPr sz="2400" b="1">
                <a:solidFill>
                  <a:schemeClr val="dk2"/>
                </a:solidFill>
                <a:latin typeface="Roboto"/>
                <a:ea typeface="Roboto"/>
                <a:cs typeface="Roboto"/>
                <a:sym typeface="Roboto"/>
              </a:endParaRPr>
            </a:p>
          </p:txBody>
        </p:sp>
        <p:sp>
          <p:nvSpPr>
            <p:cNvPr id="924" name="Google Shape;924;p80"/>
            <p:cNvSpPr txBox="1"/>
            <p:nvPr/>
          </p:nvSpPr>
          <p:spPr>
            <a:xfrm>
              <a:off x="6667200" y="4856800"/>
              <a:ext cx="4558500" cy="1801800"/>
            </a:xfrm>
            <a:prstGeom prst="rect">
              <a:avLst/>
            </a:prstGeom>
            <a:noFill/>
            <a:ln>
              <a:noFill/>
            </a:ln>
          </p:spPr>
          <p:txBody>
            <a:bodyPr spcFirstLastPara="1" wrap="square" lIns="91425" tIns="91425" rIns="91425" bIns="91425" anchor="t" anchorCtr="0">
              <a:spAutoFit/>
            </a:bodyPr>
            <a:lstStyle/>
            <a:p>
              <a:pPr marL="320040" lvl="0" indent="-180340" algn="l" rtl="0">
                <a:lnSpc>
                  <a:spcPct val="115000"/>
                </a:lnSpc>
                <a:spcBef>
                  <a:spcPts val="0"/>
                </a:spcBef>
                <a:spcAft>
                  <a:spcPts val="0"/>
                </a:spcAft>
                <a:buClr>
                  <a:srgbClr val="005E77"/>
                </a:buClr>
                <a:buSzPts val="1400"/>
                <a:buFont typeface="Roboto"/>
                <a:buChar char="●"/>
              </a:pPr>
              <a:r>
                <a:rPr lang="en-US">
                  <a:solidFill>
                    <a:srgbClr val="082D49"/>
                  </a:solidFill>
                  <a:latin typeface="Roboto"/>
                  <a:ea typeface="Roboto"/>
                  <a:cs typeface="Roboto"/>
                  <a:sym typeface="Roboto"/>
                </a:rPr>
                <a:t>Determine impact of holidays on traffic volume</a:t>
              </a:r>
              <a:endParaRPr>
                <a:solidFill>
                  <a:srgbClr val="082D49"/>
                </a:solidFill>
                <a:latin typeface="Roboto"/>
                <a:ea typeface="Roboto"/>
                <a:cs typeface="Roboto"/>
                <a:sym typeface="Roboto"/>
              </a:endParaRPr>
            </a:p>
            <a:p>
              <a:pPr marL="320040" lvl="0" indent="-180340" algn="l" rtl="0">
                <a:lnSpc>
                  <a:spcPct val="115000"/>
                </a:lnSpc>
                <a:spcBef>
                  <a:spcPts val="800"/>
                </a:spcBef>
                <a:spcAft>
                  <a:spcPts val="0"/>
                </a:spcAft>
                <a:buClr>
                  <a:srgbClr val="005E77"/>
                </a:buClr>
                <a:buSzPts val="1400"/>
                <a:buFont typeface="Roboto"/>
                <a:buChar char="●"/>
              </a:pPr>
              <a:r>
                <a:rPr lang="en-US">
                  <a:solidFill>
                    <a:srgbClr val="082D49"/>
                  </a:solidFill>
                  <a:latin typeface="Roboto"/>
                  <a:ea typeface="Roboto"/>
                  <a:cs typeface="Roboto"/>
                  <a:sym typeface="Roboto"/>
                </a:rPr>
                <a:t>Determine impact of rain on traffic volume</a:t>
              </a:r>
              <a:endParaRPr>
                <a:solidFill>
                  <a:srgbClr val="082D49"/>
                </a:solidFill>
                <a:latin typeface="Roboto"/>
                <a:ea typeface="Roboto"/>
                <a:cs typeface="Roboto"/>
                <a:sym typeface="Roboto"/>
              </a:endParaRPr>
            </a:p>
            <a:p>
              <a:pPr marL="320040" lvl="0" indent="-180340" algn="l" rtl="0">
                <a:lnSpc>
                  <a:spcPct val="115000"/>
                </a:lnSpc>
                <a:spcBef>
                  <a:spcPts val="800"/>
                </a:spcBef>
                <a:spcAft>
                  <a:spcPts val="0"/>
                </a:spcAft>
                <a:buClr>
                  <a:srgbClr val="005E77"/>
                </a:buClr>
                <a:buSzPts val="1400"/>
                <a:buFont typeface="Roboto"/>
                <a:buChar char="●"/>
              </a:pPr>
              <a:r>
                <a:rPr lang="en-US">
                  <a:solidFill>
                    <a:srgbClr val="082D49"/>
                  </a:solidFill>
                  <a:latin typeface="Roboto"/>
                  <a:ea typeface="Roboto"/>
                  <a:cs typeface="Roboto"/>
                  <a:sym typeface="Roboto"/>
                </a:rPr>
                <a:t>Determine impact of snow on traffic volume</a:t>
              </a:r>
              <a:endParaRPr>
                <a:solidFill>
                  <a:srgbClr val="082D49"/>
                </a:solidFill>
                <a:latin typeface="Roboto"/>
                <a:ea typeface="Roboto"/>
                <a:cs typeface="Roboto"/>
                <a:sym typeface="Roboto"/>
              </a:endParaRPr>
            </a:p>
            <a:p>
              <a:pPr marL="320040" lvl="0" indent="-180340" algn="l" rtl="0">
                <a:lnSpc>
                  <a:spcPct val="115000"/>
                </a:lnSpc>
                <a:spcBef>
                  <a:spcPts val="800"/>
                </a:spcBef>
                <a:spcAft>
                  <a:spcPts val="0"/>
                </a:spcAft>
                <a:buClr>
                  <a:srgbClr val="005E77"/>
                </a:buClr>
                <a:buSzPts val="1400"/>
                <a:buFont typeface="Roboto"/>
                <a:buChar char="●"/>
              </a:pPr>
              <a:r>
                <a:rPr lang="en-US">
                  <a:solidFill>
                    <a:srgbClr val="082D49"/>
                  </a:solidFill>
                  <a:latin typeface="Roboto"/>
                  <a:ea typeface="Roboto"/>
                  <a:cs typeface="Roboto"/>
                  <a:sym typeface="Roboto"/>
                </a:rPr>
                <a:t>Determine impact of clouds on traffic volume</a:t>
              </a:r>
              <a:endParaRPr>
                <a:solidFill>
                  <a:srgbClr val="082D49"/>
                </a:solidFill>
                <a:latin typeface="Roboto"/>
                <a:ea typeface="Roboto"/>
                <a:cs typeface="Roboto"/>
                <a:sym typeface="Roboto"/>
              </a:endParaRPr>
            </a:p>
            <a:p>
              <a:pPr marL="320040" lvl="0" indent="-180340" algn="l" rtl="0">
                <a:lnSpc>
                  <a:spcPct val="115000"/>
                </a:lnSpc>
                <a:spcBef>
                  <a:spcPts val="800"/>
                </a:spcBef>
                <a:spcAft>
                  <a:spcPts val="800"/>
                </a:spcAft>
                <a:buClr>
                  <a:srgbClr val="005E77"/>
                </a:buClr>
                <a:buSzPts val="1400"/>
                <a:buFont typeface="Roboto"/>
                <a:buChar char="●"/>
              </a:pPr>
              <a:r>
                <a:rPr lang="en-US">
                  <a:solidFill>
                    <a:srgbClr val="082D49"/>
                  </a:solidFill>
                  <a:latin typeface="Roboto"/>
                  <a:ea typeface="Roboto"/>
                  <a:cs typeface="Roboto"/>
                  <a:sym typeface="Roboto"/>
                </a:rPr>
                <a:t>Determine impact of temperature on traffic volume</a:t>
              </a:r>
              <a:endParaRPr>
                <a:solidFill>
                  <a:srgbClr val="082D49"/>
                </a:solidFill>
                <a:latin typeface="Roboto"/>
                <a:ea typeface="Roboto"/>
                <a:cs typeface="Roboto"/>
                <a:sym typeface="Roboto"/>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9"/>
        <p:cNvGrpSpPr/>
        <p:nvPr/>
      </p:nvGrpSpPr>
      <p:grpSpPr>
        <a:xfrm>
          <a:off x="0" y="0"/>
          <a:ext cx="0" cy="0"/>
          <a:chOff x="0" y="0"/>
          <a:chExt cx="0" cy="0"/>
        </a:xfrm>
      </p:grpSpPr>
      <p:sp>
        <p:nvSpPr>
          <p:cNvPr id="930" name="Google Shape;930;p81"/>
          <p:cNvSpPr/>
          <p:nvPr/>
        </p:nvSpPr>
        <p:spPr>
          <a:xfrm>
            <a:off x="1410900" y="1590100"/>
            <a:ext cx="10781100" cy="3482100"/>
          </a:xfrm>
          <a:prstGeom prst="rect">
            <a:avLst/>
          </a:prstGeom>
          <a:solidFill>
            <a:srgbClr val="F2F2F2"/>
          </a:solidFill>
          <a:ln>
            <a:noFill/>
          </a:ln>
        </p:spPr>
        <p:txBody>
          <a:bodyPr spcFirstLastPara="1" wrap="square" lIns="121900" tIns="121900" rIns="121900" bIns="121900" anchor="ctr" anchorCtr="0">
            <a:noAutofit/>
          </a:bodyPr>
          <a:lstStyle/>
          <a:p>
            <a:pPr marL="457200" marR="0" lvl="0" indent="-349250" algn="l" rtl="0">
              <a:lnSpc>
                <a:spcPct val="100000"/>
              </a:lnSpc>
              <a:spcBef>
                <a:spcPts val="0"/>
              </a:spcBef>
              <a:spcAft>
                <a:spcPts val="0"/>
              </a:spcAft>
              <a:buSzPts val="1900"/>
              <a:buChar char="●"/>
            </a:pPr>
            <a:r>
              <a:rPr lang="en-US" sz="1900" b="1"/>
              <a:t>What is Data Exploration?</a:t>
            </a:r>
            <a:endParaRPr sz="1900" b="1"/>
          </a:p>
          <a:p>
            <a:pPr marL="1371600" marR="0" lvl="1" indent="-349250" algn="l" rtl="0">
              <a:lnSpc>
                <a:spcPct val="100000"/>
              </a:lnSpc>
              <a:spcBef>
                <a:spcPts val="0"/>
              </a:spcBef>
              <a:spcAft>
                <a:spcPts val="0"/>
              </a:spcAft>
              <a:buSzPts val="1900"/>
              <a:buChar char="○"/>
            </a:pPr>
            <a:r>
              <a:rPr lang="en-US" sz="1900"/>
              <a:t> The data exploration is done to gain understanding / insight about the selected data</a:t>
            </a:r>
            <a:endParaRPr sz="1900"/>
          </a:p>
          <a:p>
            <a:pPr marL="457200" marR="0" lvl="0" indent="-349250" algn="l" rtl="0">
              <a:lnSpc>
                <a:spcPct val="100000"/>
              </a:lnSpc>
              <a:spcBef>
                <a:spcPts val="0"/>
              </a:spcBef>
              <a:spcAft>
                <a:spcPts val="0"/>
              </a:spcAft>
              <a:buSzPts val="1900"/>
              <a:buChar char="●"/>
            </a:pPr>
            <a:r>
              <a:rPr lang="en-US" sz="1900" b="1"/>
              <a:t>Typical steps involved are </a:t>
            </a:r>
            <a:endParaRPr sz="1900" b="1"/>
          </a:p>
          <a:p>
            <a:pPr marL="1371600" marR="0" lvl="1" indent="-349250" algn="l" rtl="0">
              <a:lnSpc>
                <a:spcPct val="100000"/>
              </a:lnSpc>
              <a:spcBef>
                <a:spcPts val="0"/>
              </a:spcBef>
              <a:spcAft>
                <a:spcPts val="0"/>
              </a:spcAft>
              <a:buSzPts val="1900"/>
              <a:buChar char="○"/>
            </a:pPr>
            <a:r>
              <a:rPr lang="en-US" sz="1900"/>
              <a:t>Understanding of variables of the dataset, number of rows, columns, data types.</a:t>
            </a:r>
            <a:endParaRPr sz="1900"/>
          </a:p>
          <a:p>
            <a:pPr marL="1371600" marR="0" lvl="1" indent="-349250" algn="l" rtl="0">
              <a:lnSpc>
                <a:spcPct val="100000"/>
              </a:lnSpc>
              <a:spcBef>
                <a:spcPts val="0"/>
              </a:spcBef>
              <a:spcAft>
                <a:spcPts val="0"/>
              </a:spcAft>
              <a:buSzPts val="1900"/>
              <a:buChar char="○"/>
            </a:pPr>
            <a:r>
              <a:rPr lang="en-US" sz="1900"/>
              <a:t>Identifying missing values, duplicates, outliers and handling them.</a:t>
            </a:r>
            <a:endParaRPr sz="1900"/>
          </a:p>
          <a:p>
            <a:pPr marL="1371600" marR="0" lvl="1" indent="-349250" algn="l" rtl="0">
              <a:lnSpc>
                <a:spcPct val="100000"/>
              </a:lnSpc>
              <a:spcBef>
                <a:spcPts val="0"/>
              </a:spcBef>
              <a:spcAft>
                <a:spcPts val="0"/>
              </a:spcAft>
              <a:buSzPts val="1900"/>
              <a:buChar char="○"/>
            </a:pPr>
            <a:r>
              <a:rPr lang="en-US" sz="1900"/>
              <a:t>Understanding of Central tendency(Statistics), Mean, Mode, Median and dispersion, distribution.</a:t>
            </a:r>
            <a:endParaRPr sz="1900"/>
          </a:p>
          <a:p>
            <a:pPr marL="1371600" marR="0" lvl="1" indent="-317500" algn="l" rtl="0">
              <a:lnSpc>
                <a:spcPct val="100000"/>
              </a:lnSpc>
              <a:spcBef>
                <a:spcPts val="0"/>
              </a:spcBef>
              <a:spcAft>
                <a:spcPts val="0"/>
              </a:spcAft>
              <a:buSzPts val="1400"/>
              <a:buChar char="○"/>
            </a:pPr>
            <a:r>
              <a:rPr lang="en-US" sz="1900"/>
              <a:t>Identifying pattern, trends and relationships in data through visualization techniques such as histograms, scatter plots and heatmaps</a:t>
            </a:r>
            <a:r>
              <a:rPr lang="en-US" sz="1500">
                <a:solidFill>
                  <a:srgbClr val="1F2328"/>
                </a:solidFill>
                <a:highlight>
                  <a:srgbClr val="FFFFFF"/>
                </a:highlight>
              </a:rPr>
              <a:t>.</a:t>
            </a:r>
            <a:endParaRPr sz="1500">
              <a:solidFill>
                <a:srgbClr val="1F2328"/>
              </a:solidFill>
              <a:highlight>
                <a:srgbClr val="FFFFFF"/>
              </a:highlight>
            </a:endParaRPr>
          </a:p>
          <a:p>
            <a:pPr marL="1371600" lvl="0" indent="0" algn="l" rtl="0">
              <a:spcBef>
                <a:spcPts val="0"/>
              </a:spcBef>
              <a:spcAft>
                <a:spcPts val="0"/>
              </a:spcAft>
              <a:buNone/>
            </a:pPr>
            <a:endParaRPr sz="1600"/>
          </a:p>
        </p:txBody>
      </p:sp>
      <p:sp>
        <p:nvSpPr>
          <p:cNvPr id="931" name="Google Shape;931;p81"/>
          <p:cNvSpPr txBox="1"/>
          <p:nvPr/>
        </p:nvSpPr>
        <p:spPr>
          <a:xfrm>
            <a:off x="3084013" y="471038"/>
            <a:ext cx="8518800" cy="51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rgbClr val="FBE8D5"/>
              </a:buClr>
              <a:buSzPts val="3400"/>
              <a:buFont typeface="Calibri"/>
              <a:buNone/>
            </a:pPr>
            <a:r>
              <a:rPr lang="en-US" sz="2400" b="1">
                <a:solidFill>
                  <a:schemeClr val="lt1"/>
                </a:solidFill>
                <a:latin typeface="Roboto"/>
                <a:ea typeface="Roboto"/>
                <a:cs typeface="Roboto"/>
                <a:sym typeface="Roboto"/>
              </a:rPr>
              <a:t>Data Exploration</a:t>
            </a:r>
            <a:endParaRPr sz="2400" b="1">
              <a:solidFill>
                <a:schemeClr val="lt1"/>
              </a:solidFill>
              <a:latin typeface="Roboto"/>
              <a:ea typeface="Roboto"/>
              <a:cs typeface="Roboto"/>
              <a:sym typeface="Roboto"/>
            </a:endParaRPr>
          </a:p>
        </p:txBody>
      </p:sp>
      <p:sp>
        <p:nvSpPr>
          <p:cNvPr id="932" name="Google Shape;932;p81"/>
          <p:cNvSpPr txBox="1"/>
          <p:nvPr/>
        </p:nvSpPr>
        <p:spPr>
          <a:xfrm>
            <a:off x="3289225" y="1252875"/>
            <a:ext cx="97392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800"/>
              </a:spcAft>
              <a:buNone/>
            </a:pPr>
            <a:endParaRPr sz="2100">
              <a:solidFill>
                <a:srgbClr val="082D49"/>
              </a:solidFill>
              <a:latin typeface="Roboto"/>
              <a:ea typeface="Roboto"/>
              <a:cs typeface="Roboto"/>
              <a:sym typeface="Roboto"/>
            </a:endParaRPr>
          </a:p>
        </p:txBody>
      </p:sp>
      <p:pic>
        <p:nvPicPr>
          <p:cNvPr id="933" name="Google Shape;933;p81"/>
          <p:cNvPicPr preferRelativeResize="0"/>
          <p:nvPr/>
        </p:nvPicPr>
        <p:blipFill>
          <a:blip r:embed="rId4">
            <a:alphaModFix/>
          </a:blip>
          <a:stretch>
            <a:fillRect/>
          </a:stretch>
        </p:blipFill>
        <p:spPr>
          <a:xfrm>
            <a:off x="178600" y="247849"/>
            <a:ext cx="1766926" cy="1226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8"/>
        <p:cNvGrpSpPr/>
        <p:nvPr/>
      </p:nvGrpSpPr>
      <p:grpSpPr>
        <a:xfrm>
          <a:off x="0" y="0"/>
          <a:ext cx="0" cy="0"/>
          <a:chOff x="0" y="0"/>
          <a:chExt cx="0" cy="0"/>
        </a:xfrm>
      </p:grpSpPr>
      <p:sp>
        <p:nvSpPr>
          <p:cNvPr id="939" name="Google Shape;939;p82"/>
          <p:cNvSpPr txBox="1"/>
          <p:nvPr/>
        </p:nvSpPr>
        <p:spPr>
          <a:xfrm>
            <a:off x="2518175" y="168075"/>
            <a:ext cx="10136100" cy="51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rgbClr val="FBE8D5"/>
              </a:buClr>
              <a:buSzPts val="3400"/>
              <a:buFont typeface="Calibri"/>
              <a:buNone/>
            </a:pPr>
            <a:r>
              <a:rPr lang="en-US" sz="2400" b="1">
                <a:solidFill>
                  <a:schemeClr val="lt1"/>
                </a:solidFill>
                <a:latin typeface="Roboto"/>
                <a:ea typeface="Roboto"/>
                <a:cs typeface="Roboto"/>
                <a:sym typeface="Roboto"/>
              </a:rPr>
              <a:t>Data Collection</a:t>
            </a:r>
            <a:endParaRPr sz="2400" b="1">
              <a:solidFill>
                <a:schemeClr val="lt1"/>
              </a:solidFill>
              <a:latin typeface="Roboto"/>
              <a:ea typeface="Roboto"/>
              <a:cs typeface="Roboto"/>
              <a:sym typeface="Roboto"/>
            </a:endParaRPr>
          </a:p>
        </p:txBody>
      </p:sp>
      <p:sp>
        <p:nvSpPr>
          <p:cNvPr id="940" name="Google Shape;940;p82"/>
          <p:cNvSpPr txBox="1"/>
          <p:nvPr/>
        </p:nvSpPr>
        <p:spPr>
          <a:xfrm>
            <a:off x="2591625" y="787000"/>
            <a:ext cx="9739200" cy="982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2100">
                <a:solidFill>
                  <a:schemeClr val="accent5"/>
                </a:solidFill>
                <a:latin typeface="Roboto"/>
                <a:ea typeface="Roboto"/>
                <a:cs typeface="Roboto"/>
                <a:sym typeface="Roboto"/>
              </a:rPr>
              <a:t>Data Source : UC Irvine Machine Learning Repository</a:t>
            </a:r>
            <a:endParaRPr sz="2300" b="1">
              <a:solidFill>
                <a:schemeClr val="accent5"/>
              </a:solidFill>
              <a:highlight>
                <a:srgbClr val="FAFAFA"/>
              </a:highlight>
              <a:latin typeface="Roboto"/>
              <a:ea typeface="Roboto"/>
              <a:cs typeface="Roboto"/>
              <a:sym typeface="Roboto"/>
            </a:endParaRPr>
          </a:p>
          <a:p>
            <a:pPr marL="0" marR="0" lvl="0" indent="0" algn="l" rtl="0">
              <a:lnSpc>
                <a:spcPct val="115000"/>
              </a:lnSpc>
              <a:spcBef>
                <a:spcPts val="800"/>
              </a:spcBef>
              <a:spcAft>
                <a:spcPts val="800"/>
              </a:spcAft>
              <a:buNone/>
            </a:pPr>
            <a:r>
              <a:rPr lang="en-US" sz="2100">
                <a:solidFill>
                  <a:schemeClr val="accent5"/>
                </a:solidFill>
                <a:latin typeface="Roboto"/>
                <a:ea typeface="Roboto"/>
                <a:cs typeface="Roboto"/>
                <a:sym typeface="Roboto"/>
              </a:rPr>
              <a:t>https://archive.ics.uci.edu/dataset/492/metro+interstate+traffic+volume</a:t>
            </a:r>
            <a:endParaRPr sz="2100">
              <a:solidFill>
                <a:schemeClr val="accent5"/>
              </a:solidFill>
              <a:latin typeface="Roboto"/>
              <a:ea typeface="Roboto"/>
              <a:cs typeface="Roboto"/>
              <a:sym typeface="Roboto"/>
            </a:endParaRPr>
          </a:p>
        </p:txBody>
      </p:sp>
      <p:pic>
        <p:nvPicPr>
          <p:cNvPr id="941" name="Google Shape;941;p82"/>
          <p:cNvPicPr preferRelativeResize="0"/>
          <p:nvPr/>
        </p:nvPicPr>
        <p:blipFill>
          <a:blip r:embed="rId4">
            <a:alphaModFix/>
          </a:blip>
          <a:stretch>
            <a:fillRect/>
          </a:stretch>
        </p:blipFill>
        <p:spPr>
          <a:xfrm>
            <a:off x="208650" y="2388075"/>
            <a:ext cx="11740037" cy="4343275"/>
          </a:xfrm>
          <a:prstGeom prst="rect">
            <a:avLst/>
          </a:prstGeom>
          <a:noFill/>
          <a:ln>
            <a:noFill/>
          </a:ln>
        </p:spPr>
      </p:pic>
      <p:sp>
        <p:nvSpPr>
          <p:cNvPr id="942" name="Google Shape;942;p82"/>
          <p:cNvSpPr txBox="1"/>
          <p:nvPr/>
        </p:nvSpPr>
        <p:spPr>
          <a:xfrm>
            <a:off x="132450" y="1870863"/>
            <a:ext cx="3000000" cy="51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400" b="1">
                <a:solidFill>
                  <a:srgbClr val="212121"/>
                </a:solidFill>
                <a:latin typeface="Roboto"/>
                <a:ea typeface="Roboto"/>
                <a:cs typeface="Roboto"/>
                <a:sym typeface="Roboto"/>
              </a:rPr>
              <a:t>Understanding</a:t>
            </a:r>
            <a:r>
              <a:rPr lang="en-US" sz="2400" b="1">
                <a:solidFill>
                  <a:schemeClr val="dk2"/>
                </a:solidFill>
                <a:latin typeface="Roboto"/>
                <a:ea typeface="Roboto"/>
                <a:cs typeface="Roboto"/>
                <a:sym typeface="Roboto"/>
              </a:rPr>
              <a:t> </a:t>
            </a:r>
            <a:r>
              <a:rPr lang="en-US" sz="2400" b="1">
                <a:solidFill>
                  <a:srgbClr val="212121"/>
                </a:solidFill>
                <a:latin typeface="Roboto"/>
                <a:ea typeface="Roboto"/>
                <a:cs typeface="Roboto"/>
                <a:sym typeface="Roboto"/>
              </a:rPr>
              <a:t>Data</a:t>
            </a:r>
            <a:endParaRPr>
              <a:solidFill>
                <a:srgbClr val="212121"/>
              </a:solidFill>
            </a:endParaRPr>
          </a:p>
        </p:txBody>
      </p:sp>
      <p:pic>
        <p:nvPicPr>
          <p:cNvPr id="943" name="Google Shape;943;p82"/>
          <p:cNvPicPr preferRelativeResize="0"/>
          <p:nvPr/>
        </p:nvPicPr>
        <p:blipFill>
          <a:blip r:embed="rId5">
            <a:alphaModFix/>
          </a:blip>
          <a:stretch>
            <a:fillRect/>
          </a:stretch>
        </p:blipFill>
        <p:spPr>
          <a:xfrm>
            <a:off x="132450" y="317525"/>
            <a:ext cx="2178850" cy="1451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48"/>
        <p:cNvGrpSpPr/>
        <p:nvPr/>
      </p:nvGrpSpPr>
      <p:grpSpPr>
        <a:xfrm>
          <a:off x="0" y="0"/>
          <a:ext cx="0" cy="0"/>
          <a:chOff x="0" y="0"/>
          <a:chExt cx="0" cy="0"/>
        </a:xfrm>
      </p:grpSpPr>
      <p:sp>
        <p:nvSpPr>
          <p:cNvPr id="949" name="Google Shape;949;p83"/>
          <p:cNvSpPr/>
          <p:nvPr/>
        </p:nvSpPr>
        <p:spPr>
          <a:xfrm>
            <a:off x="1485350" y="701775"/>
            <a:ext cx="10781100" cy="2876700"/>
          </a:xfrm>
          <a:prstGeom prst="rect">
            <a:avLst/>
          </a:prstGeom>
          <a:solidFill>
            <a:srgbClr val="F2F2F2"/>
          </a:solidFill>
          <a:ln>
            <a:noFill/>
          </a:ln>
        </p:spPr>
        <p:txBody>
          <a:bodyPr spcFirstLastPara="1" wrap="square" lIns="121900" tIns="121900" rIns="121900" bIns="121900" anchor="ctr" anchorCtr="0">
            <a:noAutofit/>
          </a:bodyPr>
          <a:lstStyle/>
          <a:p>
            <a:pPr marL="457200" lvl="0" indent="-330200" algn="l" rtl="0">
              <a:spcBef>
                <a:spcPts val="0"/>
              </a:spcBef>
              <a:spcAft>
                <a:spcPts val="0"/>
              </a:spcAft>
              <a:buSzPts val="1600"/>
              <a:buChar char="●"/>
            </a:pPr>
            <a:r>
              <a:rPr lang="en-US" sz="1600" b="1"/>
              <a:t>Identifying and Handling missing values:</a:t>
            </a:r>
            <a:r>
              <a:rPr lang="en-US" sz="1600"/>
              <a:t> </a:t>
            </a:r>
            <a:endParaRPr sz="1600"/>
          </a:p>
          <a:p>
            <a:pPr marL="914400" marR="0" lvl="1" indent="-330200" algn="l" rtl="0">
              <a:lnSpc>
                <a:spcPct val="100000"/>
              </a:lnSpc>
              <a:spcBef>
                <a:spcPts val="0"/>
              </a:spcBef>
              <a:spcAft>
                <a:spcPts val="0"/>
              </a:spcAft>
              <a:buSzPts val="1600"/>
              <a:buChar char="○"/>
            </a:pPr>
            <a:r>
              <a:rPr lang="en-US" sz="1600"/>
              <a:t>Holiday values are present only at 00:00 hour of the date, missing at other hours for the date. Created a program to fill in missing holidays.</a:t>
            </a:r>
            <a:endParaRPr sz="1600"/>
          </a:p>
          <a:p>
            <a:pPr marL="914400" marR="0" lvl="1" indent="-330200" algn="l" rtl="0">
              <a:lnSpc>
                <a:spcPct val="100000"/>
              </a:lnSpc>
              <a:spcBef>
                <a:spcPts val="0"/>
              </a:spcBef>
              <a:spcAft>
                <a:spcPts val="0"/>
              </a:spcAft>
              <a:buSzPts val="1600"/>
              <a:buChar char="○"/>
            </a:pPr>
            <a:r>
              <a:rPr lang="en-US" sz="1600"/>
              <a:t>Missing hour sequences for a particular date. To handle this, data can be manufactured. </a:t>
            </a:r>
            <a:endParaRPr sz="1600"/>
          </a:p>
          <a:p>
            <a:pPr marL="1371600" lvl="2" indent="-330200" algn="l" rtl="0">
              <a:spcBef>
                <a:spcPts val="0"/>
              </a:spcBef>
              <a:spcAft>
                <a:spcPts val="0"/>
              </a:spcAft>
              <a:buSzPts val="1600"/>
              <a:buChar char="■"/>
            </a:pPr>
            <a:r>
              <a:rPr lang="en-US" sz="1600"/>
              <a:t>Pros and Cons of manufacturing data to fill in missing data</a:t>
            </a:r>
            <a:endParaRPr sz="1600"/>
          </a:p>
          <a:p>
            <a:pPr marL="1828800" lvl="3" indent="-330200" algn="l" rtl="0">
              <a:spcBef>
                <a:spcPts val="0"/>
              </a:spcBef>
              <a:spcAft>
                <a:spcPts val="0"/>
              </a:spcAft>
              <a:buSzPts val="1600"/>
              <a:buChar char="●"/>
            </a:pPr>
            <a:r>
              <a:rPr lang="en-US" sz="1600"/>
              <a:t>Pros: Completeness, Preserves structure</a:t>
            </a:r>
            <a:endParaRPr sz="1600"/>
          </a:p>
          <a:p>
            <a:pPr marL="1828800" lvl="3" indent="-330200" algn="l" rtl="0">
              <a:spcBef>
                <a:spcPts val="0"/>
              </a:spcBef>
              <a:spcAft>
                <a:spcPts val="0"/>
              </a:spcAft>
              <a:buSzPts val="1600"/>
              <a:buChar char="●"/>
            </a:pPr>
            <a:r>
              <a:rPr lang="en-US" sz="1600"/>
              <a:t>Cons: Not real data, leading to bias, Incorrect results.</a:t>
            </a:r>
            <a:endParaRPr sz="1600"/>
          </a:p>
          <a:p>
            <a:pPr marL="914400" lvl="0" indent="0" algn="l" rtl="0">
              <a:spcBef>
                <a:spcPts val="0"/>
              </a:spcBef>
              <a:spcAft>
                <a:spcPts val="0"/>
              </a:spcAft>
              <a:buNone/>
            </a:pPr>
            <a:r>
              <a:rPr lang="en-US" sz="1600"/>
              <a:t>We have decided not use manufactured data for this assignment, in order avoid biased results</a:t>
            </a:r>
            <a:endParaRPr sz="1600"/>
          </a:p>
          <a:p>
            <a:pPr marL="457200" lvl="0" indent="-330200" algn="l" rtl="0">
              <a:spcBef>
                <a:spcPts val="0"/>
              </a:spcBef>
              <a:spcAft>
                <a:spcPts val="0"/>
              </a:spcAft>
              <a:buSzPts val="1600"/>
              <a:buChar char="●"/>
            </a:pPr>
            <a:r>
              <a:rPr lang="en-US" sz="1600" b="1"/>
              <a:t>Checking Duplicates: </a:t>
            </a:r>
            <a:endParaRPr sz="1600" b="1"/>
          </a:p>
          <a:p>
            <a:pPr marL="914400" lvl="1" indent="-330200" algn="l" rtl="0">
              <a:spcBef>
                <a:spcPts val="0"/>
              </a:spcBef>
              <a:spcAft>
                <a:spcPts val="0"/>
              </a:spcAft>
              <a:buSzPts val="1600"/>
              <a:buChar char="○"/>
            </a:pPr>
            <a:r>
              <a:rPr lang="en-US" sz="1600"/>
              <a:t>Found duplicates for date_time and traffic volume combination. Removed these duplicates.</a:t>
            </a:r>
            <a:endParaRPr sz="1600"/>
          </a:p>
          <a:p>
            <a:pPr marL="457200" lvl="0" indent="0" algn="l" rtl="0">
              <a:spcBef>
                <a:spcPts val="0"/>
              </a:spcBef>
              <a:spcAft>
                <a:spcPts val="0"/>
              </a:spcAft>
              <a:buNone/>
            </a:pPr>
            <a:endParaRPr sz="1600"/>
          </a:p>
        </p:txBody>
      </p:sp>
      <p:sp>
        <p:nvSpPr>
          <p:cNvPr id="950" name="Google Shape;950;p83"/>
          <p:cNvSpPr txBox="1"/>
          <p:nvPr/>
        </p:nvSpPr>
        <p:spPr>
          <a:xfrm>
            <a:off x="2140650" y="58500"/>
            <a:ext cx="8518800" cy="51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rgbClr val="FBE8D5"/>
              </a:buClr>
              <a:buSzPts val="3400"/>
              <a:buFont typeface="Calibri"/>
              <a:buNone/>
            </a:pPr>
            <a:r>
              <a:rPr lang="en-US" sz="2400" b="1">
                <a:solidFill>
                  <a:schemeClr val="lt1"/>
                </a:solidFill>
                <a:latin typeface="Roboto"/>
                <a:ea typeface="Roboto"/>
                <a:cs typeface="Roboto"/>
                <a:sym typeface="Roboto"/>
              </a:rPr>
              <a:t>Data Cleanup </a:t>
            </a:r>
            <a:endParaRPr sz="2400" b="1">
              <a:solidFill>
                <a:schemeClr val="lt1"/>
              </a:solidFill>
              <a:latin typeface="Roboto"/>
              <a:ea typeface="Roboto"/>
              <a:cs typeface="Roboto"/>
              <a:sym typeface="Roboto"/>
            </a:endParaRPr>
          </a:p>
        </p:txBody>
      </p:sp>
      <p:sp>
        <p:nvSpPr>
          <p:cNvPr id="951" name="Google Shape;951;p83"/>
          <p:cNvSpPr txBox="1"/>
          <p:nvPr/>
        </p:nvSpPr>
        <p:spPr>
          <a:xfrm>
            <a:off x="3289225" y="1252875"/>
            <a:ext cx="97392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800"/>
              </a:spcAft>
              <a:buNone/>
            </a:pPr>
            <a:endParaRPr sz="2100">
              <a:solidFill>
                <a:srgbClr val="082D49"/>
              </a:solidFill>
              <a:latin typeface="Roboto"/>
              <a:ea typeface="Roboto"/>
              <a:cs typeface="Roboto"/>
              <a:sym typeface="Roboto"/>
            </a:endParaRPr>
          </a:p>
        </p:txBody>
      </p:sp>
      <p:pic>
        <p:nvPicPr>
          <p:cNvPr id="952" name="Google Shape;952;p83"/>
          <p:cNvPicPr preferRelativeResize="0"/>
          <p:nvPr/>
        </p:nvPicPr>
        <p:blipFill>
          <a:blip r:embed="rId4">
            <a:alphaModFix/>
          </a:blip>
          <a:stretch>
            <a:fillRect/>
          </a:stretch>
        </p:blipFill>
        <p:spPr>
          <a:xfrm>
            <a:off x="131550" y="0"/>
            <a:ext cx="1741000" cy="1160376"/>
          </a:xfrm>
          <a:prstGeom prst="rect">
            <a:avLst/>
          </a:prstGeom>
          <a:noFill/>
          <a:ln>
            <a:noFill/>
          </a:ln>
        </p:spPr>
      </p:pic>
      <p:graphicFrame>
        <p:nvGraphicFramePr>
          <p:cNvPr id="953" name="Google Shape;953;p83"/>
          <p:cNvGraphicFramePr/>
          <p:nvPr/>
        </p:nvGraphicFramePr>
        <p:xfrm>
          <a:off x="131550" y="3704550"/>
          <a:ext cx="3000000" cy="3000000"/>
        </p:xfrm>
        <a:graphic>
          <a:graphicData uri="http://schemas.openxmlformats.org/drawingml/2006/table">
            <a:tbl>
              <a:tblPr>
                <a:solidFill>
                  <a:srgbClr val="FFFFFF"/>
                </a:solidFill>
                <a:tableStyleId>{3E534008-36F2-4767-B2CA-FE19427A7EC7}</a:tableStyleId>
              </a:tblPr>
              <a:tblGrid>
                <a:gridCol w="971125">
                  <a:extLst>
                    <a:ext uri="{9D8B030D-6E8A-4147-A177-3AD203B41FA5}">
                      <a16:colId xmlns:a16="http://schemas.microsoft.com/office/drawing/2014/main" val="20000"/>
                    </a:ext>
                  </a:extLst>
                </a:gridCol>
                <a:gridCol w="1408550">
                  <a:extLst>
                    <a:ext uri="{9D8B030D-6E8A-4147-A177-3AD203B41FA5}">
                      <a16:colId xmlns:a16="http://schemas.microsoft.com/office/drawing/2014/main" val="20001"/>
                    </a:ext>
                  </a:extLst>
                </a:gridCol>
              </a:tblGrid>
              <a:tr h="314325">
                <a:tc>
                  <a:txBody>
                    <a:bodyPr/>
                    <a:lstStyle/>
                    <a:p>
                      <a:pPr marL="0" lvl="0" indent="0" algn="ctr" rtl="0">
                        <a:lnSpc>
                          <a:spcPct val="115000"/>
                        </a:lnSpc>
                        <a:spcBef>
                          <a:spcPts val="0"/>
                        </a:spcBef>
                        <a:spcAft>
                          <a:spcPts val="1200"/>
                        </a:spcAft>
                        <a:buNone/>
                      </a:pPr>
                      <a:r>
                        <a:rPr lang="en-US" sz="1200" b="1">
                          <a:solidFill>
                            <a:schemeClr val="dk2"/>
                          </a:solidFill>
                          <a:highlight>
                            <a:srgbClr val="FFFFFF"/>
                          </a:highlight>
                        </a:rPr>
                        <a:t>holiday</a:t>
                      </a:r>
                      <a:endParaRPr sz="1200" b="1">
                        <a:solidFill>
                          <a:schemeClr val="dk2"/>
                        </a:solidFill>
                        <a:highlight>
                          <a:srgbClr val="FFFFFF"/>
                        </a:highlight>
                      </a:endParaRPr>
                    </a:p>
                  </a:txBody>
                  <a:tcPr marL="123825" marR="123825" marT="57150" marB="57150"/>
                </a:tc>
                <a:tc>
                  <a:txBody>
                    <a:bodyPr/>
                    <a:lstStyle/>
                    <a:p>
                      <a:pPr marL="0" lvl="0" indent="0" algn="ctr" rtl="0">
                        <a:lnSpc>
                          <a:spcPct val="115000"/>
                        </a:lnSpc>
                        <a:spcBef>
                          <a:spcPts val="0"/>
                        </a:spcBef>
                        <a:spcAft>
                          <a:spcPts val="1200"/>
                        </a:spcAft>
                        <a:buNone/>
                      </a:pPr>
                      <a:r>
                        <a:rPr lang="en-US" sz="1200" b="1">
                          <a:solidFill>
                            <a:schemeClr val="dk2"/>
                          </a:solidFill>
                          <a:highlight>
                            <a:srgbClr val="FFFFFF"/>
                          </a:highlight>
                        </a:rPr>
                        <a:t>date_time</a:t>
                      </a:r>
                      <a:endParaRPr sz="1200" b="1">
                        <a:solidFill>
                          <a:schemeClr val="dk2"/>
                        </a:solidFill>
                        <a:highlight>
                          <a:srgbClr val="FFFFFF"/>
                        </a:highlight>
                      </a:endParaRPr>
                    </a:p>
                  </a:txBody>
                  <a:tcPr marL="123825" marR="123825" marT="57150" marB="57150"/>
                </a:tc>
                <a:extLst>
                  <a:ext uri="{0D108BD9-81ED-4DB2-BD59-A6C34878D82A}">
                    <a16:rowId xmlns:a16="http://schemas.microsoft.com/office/drawing/2014/main" val="10000"/>
                  </a:ext>
                </a:extLst>
              </a:tr>
              <a:tr h="314325">
                <a:tc>
                  <a:txBody>
                    <a:bodyPr/>
                    <a:lstStyle/>
                    <a:p>
                      <a:pPr marL="0" lvl="0" indent="0" algn="l" rtl="0">
                        <a:lnSpc>
                          <a:spcPct val="115000"/>
                        </a:lnSpc>
                        <a:spcBef>
                          <a:spcPts val="0"/>
                        </a:spcBef>
                        <a:spcAft>
                          <a:spcPts val="1200"/>
                        </a:spcAft>
                        <a:buNone/>
                      </a:pPr>
                      <a:r>
                        <a:rPr lang="en-US" sz="1200">
                          <a:solidFill>
                            <a:schemeClr val="dk2"/>
                          </a:solidFill>
                          <a:highlight>
                            <a:srgbClr val="FFFFFF"/>
                          </a:highlight>
                        </a:rPr>
                        <a:t>Columbus Day</a:t>
                      </a:r>
                      <a:endParaRPr sz="1200">
                        <a:solidFill>
                          <a:schemeClr val="dk2"/>
                        </a:solidFill>
                        <a:highlight>
                          <a:srgbClr val="FFFFFF"/>
                        </a:highlight>
                      </a:endParaRPr>
                    </a:p>
                  </a:txBody>
                  <a:tcPr marL="123825" marR="123825" marT="57150" marB="57150"/>
                </a:tc>
                <a:tc>
                  <a:txBody>
                    <a:bodyPr/>
                    <a:lstStyle/>
                    <a:p>
                      <a:pPr marL="0" lvl="0" indent="0" algn="l" rtl="0">
                        <a:lnSpc>
                          <a:spcPct val="115000"/>
                        </a:lnSpc>
                        <a:spcBef>
                          <a:spcPts val="0"/>
                        </a:spcBef>
                        <a:spcAft>
                          <a:spcPts val="0"/>
                        </a:spcAft>
                        <a:buNone/>
                      </a:pPr>
                      <a:r>
                        <a:rPr lang="en-US" sz="1200">
                          <a:solidFill>
                            <a:schemeClr val="dk2"/>
                          </a:solidFill>
                          <a:highlight>
                            <a:srgbClr val="FFFFFF"/>
                          </a:highlight>
                        </a:rPr>
                        <a:t>10/8/2012</a:t>
                      </a:r>
                      <a:endParaRPr sz="1200">
                        <a:solidFill>
                          <a:schemeClr val="dk2"/>
                        </a:solidFill>
                        <a:highlight>
                          <a:srgbClr val="FFFFFF"/>
                        </a:highlight>
                      </a:endParaRPr>
                    </a:p>
                    <a:p>
                      <a:pPr marL="0" lvl="0" indent="0" algn="l" rtl="0">
                        <a:lnSpc>
                          <a:spcPct val="115000"/>
                        </a:lnSpc>
                        <a:spcBef>
                          <a:spcPts val="1200"/>
                        </a:spcBef>
                        <a:spcAft>
                          <a:spcPts val="1200"/>
                        </a:spcAft>
                        <a:buNone/>
                      </a:pPr>
                      <a:r>
                        <a:rPr lang="en-US" sz="1200">
                          <a:solidFill>
                            <a:schemeClr val="dk2"/>
                          </a:solidFill>
                          <a:highlight>
                            <a:srgbClr val="FFFFFF"/>
                          </a:highlight>
                        </a:rPr>
                        <a:t> 0:00</a:t>
                      </a:r>
                      <a:endParaRPr sz="1200">
                        <a:solidFill>
                          <a:schemeClr val="dk2"/>
                        </a:solidFill>
                        <a:highlight>
                          <a:srgbClr val="FFFFFF"/>
                        </a:highlight>
                      </a:endParaRPr>
                    </a:p>
                  </a:txBody>
                  <a:tcPr marL="123825" marR="123825" marT="57150" marB="57150"/>
                </a:tc>
                <a:extLst>
                  <a:ext uri="{0D108BD9-81ED-4DB2-BD59-A6C34878D82A}">
                    <a16:rowId xmlns:a16="http://schemas.microsoft.com/office/drawing/2014/main" val="10001"/>
                  </a:ext>
                </a:extLst>
              </a:tr>
              <a:tr h="314325">
                <a:tc>
                  <a:txBody>
                    <a:bodyPr/>
                    <a:lstStyle/>
                    <a:p>
                      <a:pPr marL="0" lvl="0" indent="0" algn="l" rtl="0">
                        <a:lnSpc>
                          <a:spcPct val="115000"/>
                        </a:lnSpc>
                        <a:spcBef>
                          <a:spcPts val="0"/>
                        </a:spcBef>
                        <a:spcAft>
                          <a:spcPts val="1200"/>
                        </a:spcAft>
                        <a:buNone/>
                      </a:pPr>
                      <a:r>
                        <a:rPr lang="en-US" sz="1200">
                          <a:solidFill>
                            <a:schemeClr val="dk2"/>
                          </a:solidFill>
                          <a:highlight>
                            <a:srgbClr val="FFFF00"/>
                          </a:highlight>
                        </a:rPr>
                        <a:t>None</a:t>
                      </a:r>
                      <a:endParaRPr sz="1200">
                        <a:solidFill>
                          <a:schemeClr val="dk2"/>
                        </a:solidFill>
                        <a:highlight>
                          <a:srgbClr val="FFFF00"/>
                        </a:highlight>
                      </a:endParaRPr>
                    </a:p>
                  </a:txBody>
                  <a:tcPr marL="123825" marR="123825" marT="57150" marB="57150"/>
                </a:tc>
                <a:tc>
                  <a:txBody>
                    <a:bodyPr/>
                    <a:lstStyle/>
                    <a:p>
                      <a:pPr marL="0" lvl="0" indent="0" algn="l" rtl="0">
                        <a:lnSpc>
                          <a:spcPct val="115000"/>
                        </a:lnSpc>
                        <a:spcBef>
                          <a:spcPts val="0"/>
                        </a:spcBef>
                        <a:spcAft>
                          <a:spcPts val="0"/>
                        </a:spcAft>
                        <a:buNone/>
                      </a:pPr>
                      <a:r>
                        <a:rPr lang="en-US" sz="1200">
                          <a:solidFill>
                            <a:schemeClr val="dk2"/>
                          </a:solidFill>
                          <a:highlight>
                            <a:srgbClr val="FFFFFF"/>
                          </a:highlight>
                        </a:rPr>
                        <a:t>10/8/2012 </a:t>
                      </a:r>
                      <a:endParaRPr sz="1200">
                        <a:solidFill>
                          <a:schemeClr val="dk2"/>
                        </a:solidFill>
                        <a:highlight>
                          <a:srgbClr val="FFFFFF"/>
                        </a:highlight>
                      </a:endParaRPr>
                    </a:p>
                    <a:p>
                      <a:pPr marL="0" lvl="0" indent="0" algn="l" rtl="0">
                        <a:lnSpc>
                          <a:spcPct val="115000"/>
                        </a:lnSpc>
                        <a:spcBef>
                          <a:spcPts val="1200"/>
                        </a:spcBef>
                        <a:spcAft>
                          <a:spcPts val="1200"/>
                        </a:spcAft>
                        <a:buNone/>
                      </a:pPr>
                      <a:r>
                        <a:rPr lang="en-US" sz="1200">
                          <a:solidFill>
                            <a:schemeClr val="dk2"/>
                          </a:solidFill>
                          <a:highlight>
                            <a:srgbClr val="FFFFFF"/>
                          </a:highlight>
                        </a:rPr>
                        <a:t>1:00</a:t>
                      </a:r>
                      <a:endParaRPr sz="1200">
                        <a:solidFill>
                          <a:schemeClr val="dk2"/>
                        </a:solidFill>
                        <a:highlight>
                          <a:srgbClr val="FFFFFF"/>
                        </a:highlight>
                      </a:endParaRPr>
                    </a:p>
                  </a:txBody>
                  <a:tcPr marL="123825" marR="123825" marT="57150" marB="57150"/>
                </a:tc>
                <a:extLst>
                  <a:ext uri="{0D108BD9-81ED-4DB2-BD59-A6C34878D82A}">
                    <a16:rowId xmlns:a16="http://schemas.microsoft.com/office/drawing/2014/main" val="10002"/>
                  </a:ext>
                </a:extLst>
              </a:tr>
              <a:tr h="314325">
                <a:tc>
                  <a:txBody>
                    <a:bodyPr/>
                    <a:lstStyle/>
                    <a:p>
                      <a:pPr marL="0" lvl="0" indent="0" algn="l" rtl="0">
                        <a:lnSpc>
                          <a:spcPct val="115000"/>
                        </a:lnSpc>
                        <a:spcBef>
                          <a:spcPts val="0"/>
                        </a:spcBef>
                        <a:spcAft>
                          <a:spcPts val="1200"/>
                        </a:spcAft>
                        <a:buNone/>
                      </a:pPr>
                      <a:r>
                        <a:rPr lang="en-US" sz="1200">
                          <a:solidFill>
                            <a:schemeClr val="dk2"/>
                          </a:solidFill>
                          <a:highlight>
                            <a:srgbClr val="FFFF00"/>
                          </a:highlight>
                        </a:rPr>
                        <a:t>None</a:t>
                      </a:r>
                      <a:endParaRPr sz="1200">
                        <a:solidFill>
                          <a:schemeClr val="dk2"/>
                        </a:solidFill>
                        <a:highlight>
                          <a:srgbClr val="FFFF00"/>
                        </a:highlight>
                      </a:endParaRPr>
                    </a:p>
                  </a:txBody>
                  <a:tcPr marL="123825" marR="123825" marT="57150" marB="57150"/>
                </a:tc>
                <a:tc>
                  <a:txBody>
                    <a:bodyPr/>
                    <a:lstStyle/>
                    <a:p>
                      <a:pPr marL="0" lvl="0" indent="0" algn="l" rtl="0">
                        <a:lnSpc>
                          <a:spcPct val="115000"/>
                        </a:lnSpc>
                        <a:spcBef>
                          <a:spcPts val="0"/>
                        </a:spcBef>
                        <a:spcAft>
                          <a:spcPts val="0"/>
                        </a:spcAft>
                        <a:buNone/>
                      </a:pPr>
                      <a:r>
                        <a:rPr lang="en-US" sz="1200">
                          <a:solidFill>
                            <a:schemeClr val="dk2"/>
                          </a:solidFill>
                          <a:highlight>
                            <a:srgbClr val="FFFFFF"/>
                          </a:highlight>
                        </a:rPr>
                        <a:t>10/8/2012 </a:t>
                      </a:r>
                      <a:endParaRPr sz="1200">
                        <a:solidFill>
                          <a:schemeClr val="dk2"/>
                        </a:solidFill>
                        <a:highlight>
                          <a:srgbClr val="FFFFFF"/>
                        </a:highlight>
                      </a:endParaRPr>
                    </a:p>
                    <a:p>
                      <a:pPr marL="0" lvl="0" indent="0" algn="l" rtl="0">
                        <a:lnSpc>
                          <a:spcPct val="115000"/>
                        </a:lnSpc>
                        <a:spcBef>
                          <a:spcPts val="1200"/>
                        </a:spcBef>
                        <a:spcAft>
                          <a:spcPts val="1200"/>
                        </a:spcAft>
                        <a:buNone/>
                      </a:pPr>
                      <a:r>
                        <a:rPr lang="en-US" sz="1200">
                          <a:solidFill>
                            <a:schemeClr val="dk2"/>
                          </a:solidFill>
                          <a:highlight>
                            <a:srgbClr val="FFFFFF"/>
                          </a:highlight>
                        </a:rPr>
                        <a:t>2:00</a:t>
                      </a:r>
                      <a:endParaRPr sz="1200">
                        <a:solidFill>
                          <a:schemeClr val="dk2"/>
                        </a:solidFill>
                        <a:highlight>
                          <a:srgbClr val="FFFFFF"/>
                        </a:highlight>
                      </a:endParaRPr>
                    </a:p>
                  </a:txBody>
                  <a:tcPr marL="123825" marR="123825" marT="57150" marB="57150"/>
                </a:tc>
                <a:extLst>
                  <a:ext uri="{0D108BD9-81ED-4DB2-BD59-A6C34878D82A}">
                    <a16:rowId xmlns:a16="http://schemas.microsoft.com/office/drawing/2014/main" val="10003"/>
                  </a:ext>
                </a:extLst>
              </a:tr>
            </a:tbl>
          </a:graphicData>
        </a:graphic>
      </p:graphicFrame>
      <p:graphicFrame>
        <p:nvGraphicFramePr>
          <p:cNvPr id="954" name="Google Shape;954;p83"/>
          <p:cNvGraphicFramePr/>
          <p:nvPr/>
        </p:nvGraphicFramePr>
        <p:xfrm>
          <a:off x="2748700" y="3981325"/>
          <a:ext cx="3000000" cy="3000000"/>
        </p:xfrm>
        <a:graphic>
          <a:graphicData uri="http://schemas.openxmlformats.org/drawingml/2006/table">
            <a:tbl>
              <a:tblPr>
                <a:solidFill>
                  <a:srgbClr val="FFFFFF"/>
                </a:solidFill>
                <a:tableStyleId>{3E534008-36F2-4767-B2CA-FE19427A7EC7}</a:tableStyleId>
              </a:tblPr>
              <a:tblGrid>
                <a:gridCol w="1045600">
                  <a:extLst>
                    <a:ext uri="{9D8B030D-6E8A-4147-A177-3AD203B41FA5}">
                      <a16:colId xmlns:a16="http://schemas.microsoft.com/office/drawing/2014/main" val="20000"/>
                    </a:ext>
                  </a:extLst>
                </a:gridCol>
                <a:gridCol w="1077925">
                  <a:extLst>
                    <a:ext uri="{9D8B030D-6E8A-4147-A177-3AD203B41FA5}">
                      <a16:colId xmlns:a16="http://schemas.microsoft.com/office/drawing/2014/main" val="20001"/>
                    </a:ext>
                  </a:extLst>
                </a:gridCol>
              </a:tblGrid>
              <a:tr h="510150">
                <a:tc>
                  <a:txBody>
                    <a:bodyPr/>
                    <a:lstStyle/>
                    <a:p>
                      <a:pPr marL="0" lvl="0" indent="0" algn="ctr" rtl="0">
                        <a:lnSpc>
                          <a:spcPct val="115000"/>
                        </a:lnSpc>
                        <a:spcBef>
                          <a:spcPts val="0"/>
                        </a:spcBef>
                        <a:spcAft>
                          <a:spcPts val="1200"/>
                        </a:spcAft>
                        <a:buNone/>
                      </a:pPr>
                      <a:r>
                        <a:rPr lang="en-US" sz="1200" b="1">
                          <a:solidFill>
                            <a:srgbClr val="1F2328"/>
                          </a:solidFill>
                          <a:highlight>
                            <a:srgbClr val="FFFFFF"/>
                          </a:highlight>
                        </a:rPr>
                        <a:t>holiday</a:t>
                      </a:r>
                      <a:endParaRPr sz="1200" b="1">
                        <a:solidFill>
                          <a:srgbClr val="1F2328"/>
                        </a:solidFill>
                        <a:highlight>
                          <a:srgbClr val="FFFFFF"/>
                        </a:highlight>
                      </a:endParaRPr>
                    </a:p>
                  </a:txBody>
                  <a:tcPr marL="123825" marR="123825" marT="57150" marB="57150"/>
                </a:tc>
                <a:tc>
                  <a:txBody>
                    <a:bodyPr/>
                    <a:lstStyle/>
                    <a:p>
                      <a:pPr marL="0" lvl="0" indent="0" algn="ctr" rtl="0">
                        <a:lnSpc>
                          <a:spcPct val="115000"/>
                        </a:lnSpc>
                        <a:spcBef>
                          <a:spcPts val="0"/>
                        </a:spcBef>
                        <a:spcAft>
                          <a:spcPts val="1200"/>
                        </a:spcAft>
                        <a:buNone/>
                      </a:pPr>
                      <a:r>
                        <a:rPr lang="en-US" sz="1200" b="1">
                          <a:solidFill>
                            <a:srgbClr val="1F2328"/>
                          </a:solidFill>
                          <a:highlight>
                            <a:srgbClr val="FFFFFF"/>
                          </a:highlight>
                        </a:rPr>
                        <a:t>date_time</a:t>
                      </a:r>
                      <a:endParaRPr sz="1200" b="1">
                        <a:solidFill>
                          <a:srgbClr val="1F2328"/>
                        </a:solidFill>
                        <a:highlight>
                          <a:srgbClr val="FFFFFF"/>
                        </a:highlight>
                      </a:endParaRPr>
                    </a:p>
                  </a:txBody>
                  <a:tcPr marL="123825" marR="123825" marT="57150" marB="57150"/>
                </a:tc>
                <a:extLst>
                  <a:ext uri="{0D108BD9-81ED-4DB2-BD59-A6C34878D82A}">
                    <a16:rowId xmlns:a16="http://schemas.microsoft.com/office/drawing/2014/main" val="10000"/>
                  </a:ext>
                </a:extLst>
              </a:tr>
              <a:tr h="734650">
                <a:tc>
                  <a:txBody>
                    <a:bodyPr/>
                    <a:lstStyle/>
                    <a:p>
                      <a:pPr marL="0" lvl="0" indent="0" algn="l" rtl="0">
                        <a:lnSpc>
                          <a:spcPct val="115000"/>
                        </a:lnSpc>
                        <a:spcBef>
                          <a:spcPts val="0"/>
                        </a:spcBef>
                        <a:spcAft>
                          <a:spcPts val="1200"/>
                        </a:spcAft>
                        <a:buNone/>
                      </a:pPr>
                      <a:r>
                        <a:rPr lang="en-US" sz="1200">
                          <a:solidFill>
                            <a:srgbClr val="1F2328"/>
                          </a:solidFill>
                          <a:highlight>
                            <a:srgbClr val="FFFFFF"/>
                          </a:highlight>
                        </a:rPr>
                        <a:t>Columbus Day</a:t>
                      </a:r>
                      <a:endParaRPr sz="1200">
                        <a:solidFill>
                          <a:srgbClr val="1F2328"/>
                        </a:solidFill>
                        <a:highlight>
                          <a:srgbClr val="FFFFFF"/>
                        </a:highlight>
                      </a:endParaRPr>
                    </a:p>
                  </a:txBody>
                  <a:tcPr marL="123825" marR="123825" marT="57150" marB="57150"/>
                </a:tc>
                <a:tc>
                  <a:txBody>
                    <a:bodyPr/>
                    <a:lstStyle/>
                    <a:p>
                      <a:pPr marL="0" lvl="0" indent="0" algn="l" rtl="0">
                        <a:lnSpc>
                          <a:spcPct val="115000"/>
                        </a:lnSpc>
                        <a:spcBef>
                          <a:spcPts val="0"/>
                        </a:spcBef>
                        <a:spcAft>
                          <a:spcPts val="1200"/>
                        </a:spcAft>
                        <a:buNone/>
                      </a:pPr>
                      <a:r>
                        <a:rPr lang="en-US" sz="1200">
                          <a:solidFill>
                            <a:srgbClr val="1F2328"/>
                          </a:solidFill>
                          <a:highlight>
                            <a:srgbClr val="FFFFFF"/>
                          </a:highlight>
                        </a:rPr>
                        <a:t>10/8/2012 0:00</a:t>
                      </a:r>
                      <a:endParaRPr sz="1200">
                        <a:solidFill>
                          <a:srgbClr val="1F2328"/>
                        </a:solidFill>
                        <a:highlight>
                          <a:srgbClr val="FFFFFF"/>
                        </a:highlight>
                      </a:endParaRPr>
                    </a:p>
                  </a:txBody>
                  <a:tcPr marL="123825" marR="123825" marT="57150" marB="57150"/>
                </a:tc>
                <a:extLst>
                  <a:ext uri="{0D108BD9-81ED-4DB2-BD59-A6C34878D82A}">
                    <a16:rowId xmlns:a16="http://schemas.microsoft.com/office/drawing/2014/main" val="10001"/>
                  </a:ext>
                </a:extLst>
              </a:tr>
              <a:tr h="734650">
                <a:tc>
                  <a:txBody>
                    <a:bodyPr/>
                    <a:lstStyle/>
                    <a:p>
                      <a:pPr marL="0" lvl="0" indent="0" algn="l" rtl="0">
                        <a:lnSpc>
                          <a:spcPct val="115000"/>
                        </a:lnSpc>
                        <a:spcBef>
                          <a:spcPts val="0"/>
                        </a:spcBef>
                        <a:spcAft>
                          <a:spcPts val="1200"/>
                        </a:spcAft>
                        <a:buNone/>
                      </a:pPr>
                      <a:r>
                        <a:rPr lang="en-US" sz="1200">
                          <a:solidFill>
                            <a:srgbClr val="38761D"/>
                          </a:solidFill>
                          <a:highlight>
                            <a:srgbClr val="FFFF00"/>
                          </a:highlight>
                        </a:rPr>
                        <a:t>Columbus Day</a:t>
                      </a:r>
                      <a:endParaRPr sz="1200">
                        <a:solidFill>
                          <a:srgbClr val="38761D"/>
                        </a:solidFill>
                        <a:highlight>
                          <a:srgbClr val="FFFF00"/>
                        </a:highlight>
                      </a:endParaRPr>
                    </a:p>
                  </a:txBody>
                  <a:tcPr marL="123825" marR="123825" marT="57150" marB="57150"/>
                </a:tc>
                <a:tc>
                  <a:txBody>
                    <a:bodyPr/>
                    <a:lstStyle/>
                    <a:p>
                      <a:pPr marL="0" lvl="0" indent="0" algn="l" rtl="0">
                        <a:lnSpc>
                          <a:spcPct val="115000"/>
                        </a:lnSpc>
                        <a:spcBef>
                          <a:spcPts val="0"/>
                        </a:spcBef>
                        <a:spcAft>
                          <a:spcPts val="1200"/>
                        </a:spcAft>
                        <a:buNone/>
                      </a:pPr>
                      <a:r>
                        <a:rPr lang="en-US" sz="1200">
                          <a:solidFill>
                            <a:srgbClr val="1F2328"/>
                          </a:solidFill>
                          <a:highlight>
                            <a:srgbClr val="FFFFFF"/>
                          </a:highlight>
                        </a:rPr>
                        <a:t>10/8/2012 1:00</a:t>
                      </a:r>
                      <a:endParaRPr sz="1200">
                        <a:solidFill>
                          <a:srgbClr val="1F2328"/>
                        </a:solidFill>
                        <a:highlight>
                          <a:srgbClr val="FFFFFF"/>
                        </a:highlight>
                      </a:endParaRPr>
                    </a:p>
                  </a:txBody>
                  <a:tcPr marL="123825" marR="123825" marT="57150" marB="57150"/>
                </a:tc>
                <a:extLst>
                  <a:ext uri="{0D108BD9-81ED-4DB2-BD59-A6C34878D82A}">
                    <a16:rowId xmlns:a16="http://schemas.microsoft.com/office/drawing/2014/main" val="10002"/>
                  </a:ext>
                </a:extLst>
              </a:tr>
              <a:tr h="734650">
                <a:tc>
                  <a:txBody>
                    <a:bodyPr/>
                    <a:lstStyle/>
                    <a:p>
                      <a:pPr marL="0" lvl="0" indent="0" algn="l" rtl="0">
                        <a:lnSpc>
                          <a:spcPct val="115000"/>
                        </a:lnSpc>
                        <a:spcBef>
                          <a:spcPts val="0"/>
                        </a:spcBef>
                        <a:spcAft>
                          <a:spcPts val="1200"/>
                        </a:spcAft>
                        <a:buNone/>
                      </a:pPr>
                      <a:r>
                        <a:rPr lang="en-US" sz="1200">
                          <a:solidFill>
                            <a:srgbClr val="38761D"/>
                          </a:solidFill>
                          <a:highlight>
                            <a:srgbClr val="FFFF00"/>
                          </a:highlight>
                        </a:rPr>
                        <a:t>Columbus Day</a:t>
                      </a:r>
                      <a:endParaRPr sz="1200">
                        <a:solidFill>
                          <a:srgbClr val="38761D"/>
                        </a:solidFill>
                        <a:highlight>
                          <a:srgbClr val="FFFF00"/>
                        </a:highlight>
                      </a:endParaRPr>
                    </a:p>
                  </a:txBody>
                  <a:tcPr marL="123825" marR="123825" marT="57150" marB="57150"/>
                </a:tc>
                <a:tc>
                  <a:txBody>
                    <a:bodyPr/>
                    <a:lstStyle/>
                    <a:p>
                      <a:pPr marL="0" lvl="0" indent="0" algn="l" rtl="0">
                        <a:lnSpc>
                          <a:spcPct val="115000"/>
                        </a:lnSpc>
                        <a:spcBef>
                          <a:spcPts val="0"/>
                        </a:spcBef>
                        <a:spcAft>
                          <a:spcPts val="1200"/>
                        </a:spcAft>
                        <a:buNone/>
                      </a:pPr>
                      <a:r>
                        <a:rPr lang="en-US" sz="1200">
                          <a:solidFill>
                            <a:srgbClr val="1F2328"/>
                          </a:solidFill>
                          <a:highlight>
                            <a:srgbClr val="FFFFFF"/>
                          </a:highlight>
                        </a:rPr>
                        <a:t>10/8/2012 2:00</a:t>
                      </a:r>
                      <a:endParaRPr sz="1200">
                        <a:solidFill>
                          <a:srgbClr val="1F2328"/>
                        </a:solidFill>
                        <a:highlight>
                          <a:srgbClr val="FFFFFF"/>
                        </a:highlight>
                      </a:endParaRPr>
                    </a:p>
                  </a:txBody>
                  <a:tcPr marL="123825" marR="123825" marT="57150" marB="57150"/>
                </a:tc>
                <a:extLst>
                  <a:ext uri="{0D108BD9-81ED-4DB2-BD59-A6C34878D82A}">
                    <a16:rowId xmlns:a16="http://schemas.microsoft.com/office/drawing/2014/main" val="10003"/>
                  </a:ext>
                </a:extLst>
              </a:tr>
            </a:tbl>
          </a:graphicData>
        </a:graphic>
      </p:graphicFrame>
      <p:graphicFrame>
        <p:nvGraphicFramePr>
          <p:cNvPr id="955" name="Google Shape;955;p83"/>
          <p:cNvGraphicFramePr/>
          <p:nvPr/>
        </p:nvGraphicFramePr>
        <p:xfrm>
          <a:off x="6883625" y="4057050"/>
          <a:ext cx="3000000" cy="3000000"/>
        </p:xfrm>
        <a:graphic>
          <a:graphicData uri="http://schemas.openxmlformats.org/drawingml/2006/table">
            <a:tbl>
              <a:tblPr>
                <a:noFill/>
                <a:tableStyleId>{3E534008-36F2-4767-B2CA-FE19427A7EC7}</a:tableStyleId>
              </a:tblPr>
              <a:tblGrid>
                <a:gridCol w="573550">
                  <a:extLst>
                    <a:ext uri="{9D8B030D-6E8A-4147-A177-3AD203B41FA5}">
                      <a16:colId xmlns:a16="http://schemas.microsoft.com/office/drawing/2014/main" val="20000"/>
                    </a:ext>
                  </a:extLst>
                </a:gridCol>
                <a:gridCol w="1003750">
                  <a:extLst>
                    <a:ext uri="{9D8B030D-6E8A-4147-A177-3AD203B41FA5}">
                      <a16:colId xmlns:a16="http://schemas.microsoft.com/office/drawing/2014/main" val="20001"/>
                    </a:ext>
                  </a:extLst>
                </a:gridCol>
                <a:gridCol w="1433900">
                  <a:extLst>
                    <a:ext uri="{9D8B030D-6E8A-4147-A177-3AD203B41FA5}">
                      <a16:colId xmlns:a16="http://schemas.microsoft.com/office/drawing/2014/main" val="20002"/>
                    </a:ext>
                  </a:extLst>
                </a:gridCol>
                <a:gridCol w="1003750">
                  <a:extLst>
                    <a:ext uri="{9D8B030D-6E8A-4147-A177-3AD203B41FA5}">
                      <a16:colId xmlns:a16="http://schemas.microsoft.com/office/drawing/2014/main" val="20003"/>
                    </a:ext>
                  </a:extLst>
                </a:gridCol>
                <a:gridCol w="1058925">
                  <a:extLst>
                    <a:ext uri="{9D8B030D-6E8A-4147-A177-3AD203B41FA5}">
                      <a16:colId xmlns:a16="http://schemas.microsoft.com/office/drawing/2014/main" val="20004"/>
                    </a:ext>
                  </a:extLst>
                </a:gridCol>
              </a:tblGrid>
              <a:tr h="572100">
                <a:tc>
                  <a:txBody>
                    <a:bodyPr/>
                    <a:lstStyle/>
                    <a:p>
                      <a:pPr marL="0" lvl="0" indent="0" algn="l" rtl="0">
                        <a:lnSpc>
                          <a:spcPct val="115000"/>
                        </a:lnSpc>
                        <a:spcBef>
                          <a:spcPts val="0"/>
                        </a:spcBef>
                        <a:spcAft>
                          <a:spcPts val="0"/>
                        </a:spcAft>
                        <a:buNone/>
                      </a:pPr>
                      <a:r>
                        <a:rPr lang="en-US" sz="1100" b="1">
                          <a:solidFill>
                            <a:schemeClr val="dk2"/>
                          </a:solidFill>
                        </a:rPr>
                        <a:t>temp</a:t>
                      </a:r>
                      <a:endParaRPr sz="1100" b="1">
                        <a:solidFill>
                          <a:schemeClr val="dk2"/>
                        </a:solidFill>
                      </a:endParaRPr>
                    </a:p>
                  </a:txBody>
                  <a:tcPr marL="91425" marR="91425" marT="91425" marB="91425">
                    <a:solidFill>
                      <a:schemeClr val="lt2"/>
                    </a:solidFill>
                  </a:tcPr>
                </a:tc>
                <a:tc>
                  <a:txBody>
                    <a:bodyPr/>
                    <a:lstStyle/>
                    <a:p>
                      <a:pPr marL="0" lvl="0" indent="0" algn="l" rtl="0">
                        <a:lnSpc>
                          <a:spcPct val="115000"/>
                        </a:lnSpc>
                        <a:spcBef>
                          <a:spcPts val="0"/>
                        </a:spcBef>
                        <a:spcAft>
                          <a:spcPts val="0"/>
                        </a:spcAft>
                        <a:buNone/>
                      </a:pPr>
                      <a:r>
                        <a:rPr lang="en-US" sz="1100" b="1">
                          <a:solidFill>
                            <a:schemeClr val="dk2"/>
                          </a:solidFill>
                        </a:rPr>
                        <a:t>weather_main</a:t>
                      </a:r>
                      <a:endParaRPr sz="1100" b="1">
                        <a:solidFill>
                          <a:schemeClr val="dk2"/>
                        </a:solidFill>
                      </a:endParaRPr>
                    </a:p>
                  </a:txBody>
                  <a:tcPr marL="91425" marR="91425" marT="91425" marB="91425">
                    <a:solidFill>
                      <a:schemeClr val="lt2"/>
                    </a:solidFill>
                  </a:tcPr>
                </a:tc>
                <a:tc>
                  <a:txBody>
                    <a:bodyPr/>
                    <a:lstStyle/>
                    <a:p>
                      <a:pPr marL="0" lvl="0" indent="0" algn="l" rtl="0">
                        <a:lnSpc>
                          <a:spcPct val="115000"/>
                        </a:lnSpc>
                        <a:spcBef>
                          <a:spcPts val="0"/>
                        </a:spcBef>
                        <a:spcAft>
                          <a:spcPts val="0"/>
                        </a:spcAft>
                        <a:buNone/>
                      </a:pPr>
                      <a:r>
                        <a:rPr lang="en-US" sz="1100" b="1">
                          <a:solidFill>
                            <a:schemeClr val="dk2"/>
                          </a:solidFill>
                        </a:rPr>
                        <a:t>weather_description</a:t>
                      </a:r>
                      <a:endParaRPr sz="1100" b="1">
                        <a:solidFill>
                          <a:schemeClr val="dk2"/>
                        </a:solidFill>
                      </a:endParaRPr>
                    </a:p>
                  </a:txBody>
                  <a:tcPr marL="91425" marR="91425" marT="91425" marB="91425">
                    <a:solidFill>
                      <a:schemeClr val="lt2"/>
                    </a:solidFill>
                  </a:tcPr>
                </a:tc>
                <a:tc>
                  <a:txBody>
                    <a:bodyPr/>
                    <a:lstStyle/>
                    <a:p>
                      <a:pPr marL="0" lvl="0" indent="0" algn="l" rtl="0">
                        <a:lnSpc>
                          <a:spcPct val="115000"/>
                        </a:lnSpc>
                        <a:spcBef>
                          <a:spcPts val="0"/>
                        </a:spcBef>
                        <a:spcAft>
                          <a:spcPts val="0"/>
                        </a:spcAft>
                        <a:buNone/>
                      </a:pPr>
                      <a:r>
                        <a:rPr lang="en-US" sz="1100" b="1">
                          <a:solidFill>
                            <a:schemeClr val="dk2"/>
                          </a:solidFill>
                        </a:rPr>
                        <a:t>date_time</a:t>
                      </a:r>
                      <a:endParaRPr sz="1100" b="1">
                        <a:solidFill>
                          <a:schemeClr val="dk2"/>
                        </a:solidFill>
                      </a:endParaRPr>
                    </a:p>
                  </a:txBody>
                  <a:tcPr marL="91425" marR="91425" marT="91425" marB="91425">
                    <a:solidFill>
                      <a:schemeClr val="lt2"/>
                    </a:solidFill>
                  </a:tcPr>
                </a:tc>
                <a:tc>
                  <a:txBody>
                    <a:bodyPr/>
                    <a:lstStyle/>
                    <a:p>
                      <a:pPr marL="0" lvl="0" indent="0" algn="l" rtl="0">
                        <a:lnSpc>
                          <a:spcPct val="115000"/>
                        </a:lnSpc>
                        <a:spcBef>
                          <a:spcPts val="0"/>
                        </a:spcBef>
                        <a:spcAft>
                          <a:spcPts val="0"/>
                        </a:spcAft>
                        <a:buNone/>
                      </a:pPr>
                      <a:r>
                        <a:rPr lang="en-US" sz="1100" b="1">
                          <a:solidFill>
                            <a:schemeClr val="dk2"/>
                          </a:solidFill>
                        </a:rPr>
                        <a:t>traffic_volume</a:t>
                      </a:r>
                      <a:endParaRPr sz="1100" b="1">
                        <a:solidFill>
                          <a:schemeClr val="dk2"/>
                        </a:solidFill>
                      </a:endParaRPr>
                    </a:p>
                  </a:txBody>
                  <a:tcPr marL="91425" marR="91425" marT="91425" marB="91425">
                    <a:solidFill>
                      <a:schemeClr val="lt2"/>
                    </a:solidFill>
                  </a:tcPr>
                </a:tc>
                <a:extLst>
                  <a:ext uri="{0D108BD9-81ED-4DB2-BD59-A6C34878D82A}">
                    <a16:rowId xmlns:a16="http://schemas.microsoft.com/office/drawing/2014/main" val="10000"/>
                  </a:ext>
                </a:extLst>
              </a:tr>
              <a:tr h="688750">
                <a:tc>
                  <a:txBody>
                    <a:bodyPr/>
                    <a:lstStyle/>
                    <a:p>
                      <a:pPr marL="0" lvl="0" indent="0" algn="r" rtl="0">
                        <a:lnSpc>
                          <a:spcPct val="115000"/>
                        </a:lnSpc>
                        <a:spcBef>
                          <a:spcPts val="0"/>
                        </a:spcBef>
                        <a:spcAft>
                          <a:spcPts val="0"/>
                        </a:spcAft>
                        <a:buNone/>
                      </a:pPr>
                      <a:r>
                        <a:rPr lang="en-US">
                          <a:solidFill>
                            <a:schemeClr val="dk2"/>
                          </a:solidFill>
                        </a:rPr>
                        <a:t>59</a:t>
                      </a:r>
                      <a:endParaRPr>
                        <a:solidFill>
                          <a:schemeClr val="dk2"/>
                        </a:solidFill>
                      </a:endParaRPr>
                    </a:p>
                  </a:txBody>
                  <a:tcPr marL="91425" marR="91425" marT="91425" marB="91425">
                    <a:solidFill>
                      <a:schemeClr val="lt2"/>
                    </a:solidFill>
                  </a:tcPr>
                </a:tc>
                <a:tc>
                  <a:txBody>
                    <a:bodyPr/>
                    <a:lstStyle/>
                    <a:p>
                      <a:pPr marL="0" lvl="0" indent="0" algn="l" rtl="0">
                        <a:lnSpc>
                          <a:spcPct val="115000"/>
                        </a:lnSpc>
                        <a:spcBef>
                          <a:spcPts val="0"/>
                        </a:spcBef>
                        <a:spcAft>
                          <a:spcPts val="0"/>
                        </a:spcAft>
                        <a:buNone/>
                      </a:pPr>
                      <a:r>
                        <a:rPr lang="en-US">
                          <a:solidFill>
                            <a:schemeClr val="dk2"/>
                          </a:solidFill>
                        </a:rPr>
                        <a:t>clear</a:t>
                      </a:r>
                      <a:endParaRPr>
                        <a:solidFill>
                          <a:schemeClr val="dk2"/>
                        </a:solidFill>
                      </a:endParaRPr>
                    </a:p>
                  </a:txBody>
                  <a:tcPr marL="91425" marR="91425" marT="91425" marB="91425">
                    <a:solidFill>
                      <a:schemeClr val="lt2"/>
                    </a:solidFill>
                  </a:tcPr>
                </a:tc>
                <a:tc>
                  <a:txBody>
                    <a:bodyPr/>
                    <a:lstStyle/>
                    <a:p>
                      <a:pPr marL="0" lvl="0" indent="0" algn="l" rtl="0">
                        <a:lnSpc>
                          <a:spcPct val="115000"/>
                        </a:lnSpc>
                        <a:spcBef>
                          <a:spcPts val="0"/>
                        </a:spcBef>
                        <a:spcAft>
                          <a:spcPts val="0"/>
                        </a:spcAft>
                        <a:buNone/>
                      </a:pPr>
                      <a:r>
                        <a:rPr lang="en-US">
                          <a:solidFill>
                            <a:schemeClr val="dk2"/>
                          </a:solidFill>
                        </a:rPr>
                        <a:t>sky is clear</a:t>
                      </a:r>
                      <a:endParaRPr>
                        <a:solidFill>
                          <a:schemeClr val="dk2"/>
                        </a:solidFill>
                      </a:endParaRPr>
                    </a:p>
                  </a:txBody>
                  <a:tcPr marL="91425" marR="91425" marT="91425" marB="91425">
                    <a:solidFill>
                      <a:schemeClr val="lt2"/>
                    </a:solidFill>
                  </a:tcPr>
                </a:tc>
                <a:tc>
                  <a:txBody>
                    <a:bodyPr/>
                    <a:lstStyle/>
                    <a:p>
                      <a:pPr marL="0" lvl="0" indent="0" algn="r" rtl="0">
                        <a:lnSpc>
                          <a:spcPct val="115000"/>
                        </a:lnSpc>
                        <a:spcBef>
                          <a:spcPts val="0"/>
                        </a:spcBef>
                        <a:spcAft>
                          <a:spcPts val="0"/>
                        </a:spcAft>
                        <a:buNone/>
                      </a:pPr>
                      <a:r>
                        <a:rPr lang="en-US">
                          <a:solidFill>
                            <a:schemeClr val="dk2"/>
                          </a:solidFill>
                          <a:highlight>
                            <a:schemeClr val="accent2"/>
                          </a:highlight>
                        </a:rPr>
                        <a:t>9/21/2017 10:00</a:t>
                      </a:r>
                      <a:endParaRPr>
                        <a:solidFill>
                          <a:schemeClr val="dk2"/>
                        </a:solidFill>
                        <a:highlight>
                          <a:schemeClr val="accent2"/>
                        </a:highlight>
                      </a:endParaRPr>
                    </a:p>
                  </a:txBody>
                  <a:tcPr marL="91425" marR="91425" marT="91425" marB="91425">
                    <a:solidFill>
                      <a:schemeClr val="lt2"/>
                    </a:solidFill>
                  </a:tcPr>
                </a:tc>
                <a:tc>
                  <a:txBody>
                    <a:bodyPr/>
                    <a:lstStyle/>
                    <a:p>
                      <a:pPr marL="0" lvl="0" indent="0" algn="r" rtl="0">
                        <a:lnSpc>
                          <a:spcPct val="115000"/>
                        </a:lnSpc>
                        <a:spcBef>
                          <a:spcPts val="0"/>
                        </a:spcBef>
                        <a:spcAft>
                          <a:spcPts val="0"/>
                        </a:spcAft>
                        <a:buNone/>
                      </a:pPr>
                      <a:r>
                        <a:rPr lang="en-US">
                          <a:solidFill>
                            <a:schemeClr val="dk2"/>
                          </a:solidFill>
                        </a:rPr>
                        <a:t>2500</a:t>
                      </a:r>
                      <a:endParaRPr>
                        <a:solidFill>
                          <a:schemeClr val="dk2"/>
                        </a:solidFill>
                      </a:endParaRPr>
                    </a:p>
                  </a:txBody>
                  <a:tcPr marL="91425" marR="91425" marT="91425" marB="91425">
                    <a:solidFill>
                      <a:schemeClr val="lt2"/>
                    </a:solidFill>
                  </a:tcPr>
                </a:tc>
                <a:extLst>
                  <a:ext uri="{0D108BD9-81ED-4DB2-BD59-A6C34878D82A}">
                    <a16:rowId xmlns:a16="http://schemas.microsoft.com/office/drawing/2014/main" val="10001"/>
                  </a:ext>
                </a:extLst>
              </a:tr>
              <a:tr h="688750">
                <a:tc>
                  <a:txBody>
                    <a:bodyPr/>
                    <a:lstStyle/>
                    <a:p>
                      <a:pPr marL="0" lvl="0" indent="0" algn="r" rtl="0">
                        <a:lnSpc>
                          <a:spcPct val="115000"/>
                        </a:lnSpc>
                        <a:spcBef>
                          <a:spcPts val="0"/>
                        </a:spcBef>
                        <a:spcAft>
                          <a:spcPts val="0"/>
                        </a:spcAft>
                        <a:buNone/>
                      </a:pPr>
                      <a:r>
                        <a:rPr lang="en-US">
                          <a:solidFill>
                            <a:schemeClr val="dk2"/>
                          </a:solidFill>
                        </a:rPr>
                        <a:t>59</a:t>
                      </a:r>
                      <a:endParaRPr>
                        <a:solidFill>
                          <a:schemeClr val="dk2"/>
                        </a:solidFill>
                      </a:endParaRPr>
                    </a:p>
                  </a:txBody>
                  <a:tcPr marL="91425" marR="91425" marT="91425" marB="91425">
                    <a:solidFill>
                      <a:schemeClr val="lt2"/>
                    </a:solidFill>
                  </a:tcPr>
                </a:tc>
                <a:tc>
                  <a:txBody>
                    <a:bodyPr/>
                    <a:lstStyle/>
                    <a:p>
                      <a:pPr marL="0" lvl="0" indent="0" algn="l" rtl="0">
                        <a:lnSpc>
                          <a:spcPct val="115000"/>
                        </a:lnSpc>
                        <a:spcBef>
                          <a:spcPts val="0"/>
                        </a:spcBef>
                        <a:spcAft>
                          <a:spcPts val="0"/>
                        </a:spcAft>
                        <a:buNone/>
                      </a:pPr>
                      <a:r>
                        <a:rPr lang="en-US">
                          <a:solidFill>
                            <a:schemeClr val="dk2"/>
                          </a:solidFill>
                        </a:rPr>
                        <a:t>clear</a:t>
                      </a:r>
                      <a:endParaRPr>
                        <a:solidFill>
                          <a:schemeClr val="dk2"/>
                        </a:solidFill>
                      </a:endParaRPr>
                    </a:p>
                  </a:txBody>
                  <a:tcPr marL="91425" marR="91425" marT="91425" marB="91425">
                    <a:solidFill>
                      <a:schemeClr val="lt2"/>
                    </a:solidFill>
                  </a:tcPr>
                </a:tc>
                <a:tc>
                  <a:txBody>
                    <a:bodyPr/>
                    <a:lstStyle/>
                    <a:p>
                      <a:pPr marL="0" lvl="0" indent="0" algn="l" rtl="0">
                        <a:lnSpc>
                          <a:spcPct val="115000"/>
                        </a:lnSpc>
                        <a:spcBef>
                          <a:spcPts val="0"/>
                        </a:spcBef>
                        <a:spcAft>
                          <a:spcPts val="0"/>
                        </a:spcAft>
                        <a:buNone/>
                      </a:pPr>
                      <a:r>
                        <a:rPr lang="en-US">
                          <a:solidFill>
                            <a:schemeClr val="dk2"/>
                          </a:solidFill>
                        </a:rPr>
                        <a:t>sky is clear</a:t>
                      </a:r>
                      <a:endParaRPr>
                        <a:solidFill>
                          <a:schemeClr val="dk2"/>
                        </a:solidFill>
                      </a:endParaRPr>
                    </a:p>
                  </a:txBody>
                  <a:tcPr marL="91425" marR="91425" marT="91425" marB="91425">
                    <a:solidFill>
                      <a:schemeClr val="lt2"/>
                    </a:solidFill>
                  </a:tcPr>
                </a:tc>
                <a:tc>
                  <a:txBody>
                    <a:bodyPr/>
                    <a:lstStyle/>
                    <a:p>
                      <a:pPr marL="0" lvl="0" indent="0" algn="r" rtl="0">
                        <a:lnSpc>
                          <a:spcPct val="115000"/>
                        </a:lnSpc>
                        <a:spcBef>
                          <a:spcPts val="0"/>
                        </a:spcBef>
                        <a:spcAft>
                          <a:spcPts val="0"/>
                        </a:spcAft>
                        <a:buNone/>
                      </a:pPr>
                      <a:r>
                        <a:rPr lang="en-US">
                          <a:solidFill>
                            <a:schemeClr val="dk2"/>
                          </a:solidFill>
                          <a:highlight>
                            <a:schemeClr val="accent2"/>
                          </a:highlight>
                        </a:rPr>
                        <a:t>9/21/2017 11:00</a:t>
                      </a:r>
                      <a:endParaRPr>
                        <a:solidFill>
                          <a:schemeClr val="dk2"/>
                        </a:solidFill>
                        <a:highlight>
                          <a:schemeClr val="accent2"/>
                        </a:highlight>
                      </a:endParaRPr>
                    </a:p>
                  </a:txBody>
                  <a:tcPr marL="91425" marR="91425" marT="91425" marB="91425">
                    <a:solidFill>
                      <a:schemeClr val="lt2"/>
                    </a:solidFill>
                  </a:tcPr>
                </a:tc>
                <a:tc>
                  <a:txBody>
                    <a:bodyPr/>
                    <a:lstStyle/>
                    <a:p>
                      <a:pPr marL="0" lvl="0" indent="0" algn="r" rtl="0">
                        <a:lnSpc>
                          <a:spcPct val="115000"/>
                        </a:lnSpc>
                        <a:spcBef>
                          <a:spcPts val="0"/>
                        </a:spcBef>
                        <a:spcAft>
                          <a:spcPts val="0"/>
                        </a:spcAft>
                        <a:buNone/>
                      </a:pPr>
                      <a:r>
                        <a:rPr lang="en-US">
                          <a:solidFill>
                            <a:schemeClr val="dk2"/>
                          </a:solidFill>
                        </a:rPr>
                        <a:t>2500</a:t>
                      </a:r>
                      <a:endParaRPr>
                        <a:solidFill>
                          <a:schemeClr val="dk2"/>
                        </a:solidFill>
                      </a:endParaRPr>
                    </a:p>
                  </a:txBody>
                  <a:tcPr marL="91425" marR="91425" marT="91425" marB="91425">
                    <a:solidFill>
                      <a:schemeClr val="lt2"/>
                    </a:solidFill>
                  </a:tcPr>
                </a:tc>
                <a:extLst>
                  <a:ext uri="{0D108BD9-81ED-4DB2-BD59-A6C34878D82A}">
                    <a16:rowId xmlns:a16="http://schemas.microsoft.com/office/drawing/2014/main" val="10002"/>
                  </a:ext>
                </a:extLst>
              </a:tr>
              <a:tr h="688750">
                <a:tc>
                  <a:txBody>
                    <a:bodyPr/>
                    <a:lstStyle/>
                    <a:p>
                      <a:pPr marL="0" lvl="0" indent="0" algn="r" rtl="0">
                        <a:lnSpc>
                          <a:spcPct val="115000"/>
                        </a:lnSpc>
                        <a:spcBef>
                          <a:spcPts val="0"/>
                        </a:spcBef>
                        <a:spcAft>
                          <a:spcPts val="0"/>
                        </a:spcAft>
                        <a:buNone/>
                      </a:pPr>
                      <a:r>
                        <a:rPr lang="en-US">
                          <a:solidFill>
                            <a:schemeClr val="dk2"/>
                          </a:solidFill>
                        </a:rPr>
                        <a:t>59</a:t>
                      </a:r>
                      <a:endParaRPr>
                        <a:solidFill>
                          <a:schemeClr val="dk2"/>
                        </a:solidFill>
                      </a:endParaRPr>
                    </a:p>
                  </a:txBody>
                  <a:tcPr marL="91425" marR="91425" marT="91425" marB="91425">
                    <a:solidFill>
                      <a:schemeClr val="lt2"/>
                    </a:solidFill>
                  </a:tcPr>
                </a:tc>
                <a:tc>
                  <a:txBody>
                    <a:bodyPr/>
                    <a:lstStyle/>
                    <a:p>
                      <a:pPr marL="0" lvl="0" indent="0" algn="l" rtl="0">
                        <a:lnSpc>
                          <a:spcPct val="115000"/>
                        </a:lnSpc>
                        <a:spcBef>
                          <a:spcPts val="0"/>
                        </a:spcBef>
                        <a:spcAft>
                          <a:spcPts val="0"/>
                        </a:spcAft>
                        <a:buNone/>
                      </a:pPr>
                      <a:r>
                        <a:rPr lang="en-US">
                          <a:solidFill>
                            <a:schemeClr val="dk2"/>
                          </a:solidFill>
                        </a:rPr>
                        <a:t>clear</a:t>
                      </a:r>
                      <a:endParaRPr>
                        <a:solidFill>
                          <a:schemeClr val="dk2"/>
                        </a:solidFill>
                      </a:endParaRPr>
                    </a:p>
                  </a:txBody>
                  <a:tcPr marL="91425" marR="91425" marT="91425" marB="91425">
                    <a:solidFill>
                      <a:schemeClr val="lt2"/>
                    </a:solidFill>
                  </a:tcPr>
                </a:tc>
                <a:tc>
                  <a:txBody>
                    <a:bodyPr/>
                    <a:lstStyle/>
                    <a:p>
                      <a:pPr marL="0" lvl="0" indent="0" algn="l" rtl="0">
                        <a:lnSpc>
                          <a:spcPct val="115000"/>
                        </a:lnSpc>
                        <a:spcBef>
                          <a:spcPts val="0"/>
                        </a:spcBef>
                        <a:spcAft>
                          <a:spcPts val="0"/>
                        </a:spcAft>
                        <a:buNone/>
                      </a:pPr>
                      <a:r>
                        <a:rPr lang="en-US">
                          <a:solidFill>
                            <a:schemeClr val="dk2"/>
                          </a:solidFill>
                        </a:rPr>
                        <a:t>sky is clear</a:t>
                      </a:r>
                      <a:endParaRPr>
                        <a:solidFill>
                          <a:schemeClr val="dk2"/>
                        </a:solidFill>
                      </a:endParaRPr>
                    </a:p>
                  </a:txBody>
                  <a:tcPr marL="91425" marR="91425" marT="91425" marB="91425">
                    <a:solidFill>
                      <a:schemeClr val="lt2"/>
                    </a:solidFill>
                  </a:tcPr>
                </a:tc>
                <a:tc>
                  <a:txBody>
                    <a:bodyPr/>
                    <a:lstStyle/>
                    <a:p>
                      <a:pPr marL="0" lvl="0" indent="0" algn="r" rtl="0">
                        <a:lnSpc>
                          <a:spcPct val="115000"/>
                        </a:lnSpc>
                        <a:spcBef>
                          <a:spcPts val="0"/>
                        </a:spcBef>
                        <a:spcAft>
                          <a:spcPts val="0"/>
                        </a:spcAft>
                        <a:buNone/>
                      </a:pPr>
                      <a:r>
                        <a:rPr lang="en-US">
                          <a:solidFill>
                            <a:schemeClr val="dk2"/>
                          </a:solidFill>
                          <a:highlight>
                            <a:schemeClr val="accent2"/>
                          </a:highlight>
                        </a:rPr>
                        <a:t>9/21/2017 12:00</a:t>
                      </a:r>
                      <a:endParaRPr>
                        <a:solidFill>
                          <a:schemeClr val="dk2"/>
                        </a:solidFill>
                        <a:highlight>
                          <a:schemeClr val="accent2"/>
                        </a:highlight>
                      </a:endParaRPr>
                    </a:p>
                  </a:txBody>
                  <a:tcPr marL="91425" marR="91425" marT="91425" marB="91425">
                    <a:solidFill>
                      <a:schemeClr val="lt2"/>
                    </a:solidFill>
                  </a:tcPr>
                </a:tc>
                <a:tc>
                  <a:txBody>
                    <a:bodyPr/>
                    <a:lstStyle/>
                    <a:p>
                      <a:pPr marL="0" lvl="0" indent="0" algn="r" rtl="0">
                        <a:lnSpc>
                          <a:spcPct val="115000"/>
                        </a:lnSpc>
                        <a:spcBef>
                          <a:spcPts val="0"/>
                        </a:spcBef>
                        <a:spcAft>
                          <a:spcPts val="0"/>
                        </a:spcAft>
                        <a:buNone/>
                      </a:pPr>
                      <a:r>
                        <a:rPr lang="en-US">
                          <a:solidFill>
                            <a:schemeClr val="dk2"/>
                          </a:solidFill>
                        </a:rPr>
                        <a:t>2500</a:t>
                      </a:r>
                      <a:endParaRPr>
                        <a:solidFill>
                          <a:schemeClr val="dk2"/>
                        </a:solidFill>
                      </a:endParaRPr>
                    </a:p>
                  </a:txBody>
                  <a:tcPr marL="91425" marR="91425" marT="91425" marB="91425">
                    <a:solidFill>
                      <a:schemeClr val="lt2"/>
                    </a:solidFill>
                  </a:tcPr>
                </a:tc>
                <a:extLst>
                  <a:ext uri="{0D108BD9-81ED-4DB2-BD59-A6C34878D82A}">
                    <a16:rowId xmlns:a16="http://schemas.microsoft.com/office/drawing/2014/main" val="10003"/>
                  </a:ext>
                </a:extLst>
              </a:tr>
            </a:tbl>
          </a:graphicData>
        </a:graphic>
      </p:graphicFrame>
      <p:graphicFrame>
        <p:nvGraphicFramePr>
          <p:cNvPr id="956" name="Google Shape;956;p83"/>
          <p:cNvGraphicFramePr/>
          <p:nvPr/>
        </p:nvGraphicFramePr>
        <p:xfrm>
          <a:off x="5175675" y="3704500"/>
          <a:ext cx="3000000" cy="3000000"/>
        </p:xfrm>
        <a:graphic>
          <a:graphicData uri="http://schemas.openxmlformats.org/drawingml/2006/table">
            <a:tbl>
              <a:tblPr>
                <a:solidFill>
                  <a:srgbClr val="FFFFFF"/>
                </a:solidFill>
                <a:tableStyleId>{3E534008-36F2-4767-B2CA-FE19427A7EC7}</a:tableStyleId>
              </a:tblPr>
              <a:tblGrid>
                <a:gridCol w="808500">
                  <a:extLst>
                    <a:ext uri="{9D8B030D-6E8A-4147-A177-3AD203B41FA5}">
                      <a16:colId xmlns:a16="http://schemas.microsoft.com/office/drawing/2014/main" val="20000"/>
                    </a:ext>
                  </a:extLst>
                </a:gridCol>
                <a:gridCol w="808500">
                  <a:extLst>
                    <a:ext uri="{9D8B030D-6E8A-4147-A177-3AD203B41FA5}">
                      <a16:colId xmlns:a16="http://schemas.microsoft.com/office/drawing/2014/main" val="20001"/>
                    </a:ext>
                  </a:extLst>
                </a:gridCol>
              </a:tblGrid>
              <a:tr h="598175">
                <a:tc>
                  <a:txBody>
                    <a:bodyPr/>
                    <a:lstStyle/>
                    <a:p>
                      <a:pPr marL="0" lvl="0" indent="0" algn="l" rtl="0">
                        <a:lnSpc>
                          <a:spcPct val="115000"/>
                        </a:lnSpc>
                        <a:spcBef>
                          <a:spcPts val="0"/>
                        </a:spcBef>
                        <a:spcAft>
                          <a:spcPts val="1200"/>
                        </a:spcAft>
                        <a:buNone/>
                      </a:pPr>
                      <a:r>
                        <a:rPr lang="en-US" sz="900">
                          <a:solidFill>
                            <a:srgbClr val="1F2328"/>
                          </a:solidFill>
                          <a:highlight>
                            <a:schemeClr val="accent1"/>
                          </a:highlight>
                        </a:rPr>
                        <a:t>Original Seq.</a:t>
                      </a:r>
                      <a:endParaRPr sz="900">
                        <a:solidFill>
                          <a:srgbClr val="1F2328"/>
                        </a:solidFill>
                        <a:highlight>
                          <a:schemeClr val="accent1"/>
                        </a:highlight>
                      </a:endParaRPr>
                    </a:p>
                  </a:txBody>
                  <a:tcPr marL="123825" marR="123825" marT="57150" marB="57150"/>
                </a:tc>
                <a:tc>
                  <a:txBody>
                    <a:bodyPr/>
                    <a:lstStyle/>
                    <a:p>
                      <a:pPr marL="0" lvl="0" indent="0" algn="l" rtl="0">
                        <a:spcBef>
                          <a:spcPts val="0"/>
                        </a:spcBef>
                        <a:spcAft>
                          <a:spcPts val="0"/>
                        </a:spcAft>
                        <a:buNone/>
                      </a:pPr>
                      <a:r>
                        <a:rPr lang="en-US" sz="900">
                          <a:solidFill>
                            <a:srgbClr val="1F2328"/>
                          </a:solidFill>
                          <a:highlight>
                            <a:schemeClr val="accent2"/>
                          </a:highlight>
                        </a:rPr>
                        <a:t>Missing Seq.</a:t>
                      </a:r>
                      <a:endParaRPr sz="1100">
                        <a:highlight>
                          <a:schemeClr val="accent2"/>
                        </a:highlight>
                      </a:endParaRPr>
                    </a:p>
                  </a:txBody>
                  <a:tcPr marL="123825" marR="123825" marT="57150" marB="57150"/>
                </a:tc>
                <a:extLst>
                  <a:ext uri="{0D108BD9-81ED-4DB2-BD59-A6C34878D82A}">
                    <a16:rowId xmlns:a16="http://schemas.microsoft.com/office/drawing/2014/main" val="10000"/>
                  </a:ext>
                </a:extLst>
              </a:tr>
              <a:tr h="598175">
                <a:tc>
                  <a:txBody>
                    <a:bodyPr/>
                    <a:lstStyle/>
                    <a:p>
                      <a:pPr marL="0" lvl="0" indent="0" algn="l" rtl="0">
                        <a:lnSpc>
                          <a:spcPct val="115000"/>
                        </a:lnSpc>
                        <a:spcBef>
                          <a:spcPts val="0"/>
                        </a:spcBef>
                        <a:spcAft>
                          <a:spcPts val="1200"/>
                        </a:spcAft>
                        <a:buNone/>
                      </a:pPr>
                      <a:r>
                        <a:rPr lang="en-US" sz="900">
                          <a:solidFill>
                            <a:srgbClr val="1F2328"/>
                          </a:solidFill>
                          <a:highlight>
                            <a:schemeClr val="accent1"/>
                          </a:highlight>
                        </a:rPr>
                        <a:t>9/21/2017 9:00</a:t>
                      </a:r>
                      <a:endParaRPr sz="900">
                        <a:solidFill>
                          <a:srgbClr val="1F2328"/>
                        </a:solidFill>
                        <a:highlight>
                          <a:schemeClr val="accent1"/>
                        </a:highlight>
                      </a:endParaRPr>
                    </a:p>
                  </a:txBody>
                  <a:tcPr marL="123825" marR="123825" marT="57150" marB="57150"/>
                </a:tc>
                <a:tc>
                  <a:txBody>
                    <a:bodyPr/>
                    <a:lstStyle/>
                    <a:p>
                      <a:pPr marL="0" lvl="0" indent="0" algn="l" rtl="0">
                        <a:spcBef>
                          <a:spcPts val="0"/>
                        </a:spcBef>
                        <a:spcAft>
                          <a:spcPts val="0"/>
                        </a:spcAft>
                        <a:buNone/>
                      </a:pPr>
                      <a:endParaRPr sz="1100"/>
                    </a:p>
                  </a:txBody>
                  <a:tcPr marL="123825" marR="123825" marT="57150" marB="57150"/>
                </a:tc>
                <a:extLst>
                  <a:ext uri="{0D108BD9-81ED-4DB2-BD59-A6C34878D82A}">
                    <a16:rowId xmlns:a16="http://schemas.microsoft.com/office/drawing/2014/main" val="10001"/>
                  </a:ext>
                </a:extLst>
              </a:tr>
              <a:tr h="598175">
                <a:tc>
                  <a:txBody>
                    <a:bodyPr/>
                    <a:lstStyle/>
                    <a:p>
                      <a:pPr marL="0" lvl="0" indent="0" algn="l" rtl="0">
                        <a:lnSpc>
                          <a:spcPct val="115000"/>
                        </a:lnSpc>
                        <a:spcBef>
                          <a:spcPts val="0"/>
                        </a:spcBef>
                        <a:spcAft>
                          <a:spcPts val="1200"/>
                        </a:spcAft>
                        <a:buNone/>
                      </a:pPr>
                      <a:r>
                        <a:rPr lang="en-US" sz="900">
                          <a:solidFill>
                            <a:srgbClr val="1F2328"/>
                          </a:solidFill>
                          <a:highlight>
                            <a:schemeClr val="accent1"/>
                          </a:highlight>
                        </a:rPr>
                        <a:t>9/21/2017 13:00</a:t>
                      </a:r>
                      <a:endParaRPr sz="900">
                        <a:solidFill>
                          <a:srgbClr val="1F2328"/>
                        </a:solidFill>
                        <a:highlight>
                          <a:schemeClr val="accent1"/>
                        </a:highlight>
                      </a:endParaRPr>
                    </a:p>
                  </a:txBody>
                  <a:tcPr marL="123825" marR="123825" marT="57150" marB="57150"/>
                </a:tc>
                <a:tc>
                  <a:txBody>
                    <a:bodyPr/>
                    <a:lstStyle/>
                    <a:p>
                      <a:pPr marL="0" lvl="0" indent="0" algn="l" rtl="0">
                        <a:lnSpc>
                          <a:spcPct val="115000"/>
                        </a:lnSpc>
                        <a:spcBef>
                          <a:spcPts val="0"/>
                        </a:spcBef>
                        <a:spcAft>
                          <a:spcPts val="1200"/>
                        </a:spcAft>
                        <a:buNone/>
                      </a:pPr>
                      <a:r>
                        <a:rPr lang="en-US" sz="900">
                          <a:solidFill>
                            <a:srgbClr val="1F2328"/>
                          </a:solidFill>
                          <a:highlight>
                            <a:schemeClr val="accent2"/>
                          </a:highlight>
                        </a:rPr>
                        <a:t>9/21/2017 10:00</a:t>
                      </a:r>
                      <a:endParaRPr sz="900">
                        <a:solidFill>
                          <a:srgbClr val="1F2328"/>
                        </a:solidFill>
                        <a:highlight>
                          <a:schemeClr val="accent2"/>
                        </a:highlight>
                      </a:endParaRPr>
                    </a:p>
                  </a:txBody>
                  <a:tcPr marL="123825" marR="123825" marT="57150" marB="57150"/>
                </a:tc>
                <a:extLst>
                  <a:ext uri="{0D108BD9-81ED-4DB2-BD59-A6C34878D82A}">
                    <a16:rowId xmlns:a16="http://schemas.microsoft.com/office/drawing/2014/main" val="10002"/>
                  </a:ext>
                </a:extLst>
              </a:tr>
              <a:tr h="598175">
                <a:tc>
                  <a:txBody>
                    <a:bodyPr/>
                    <a:lstStyle/>
                    <a:p>
                      <a:pPr marL="0" lvl="0" indent="0" algn="l" rtl="0">
                        <a:lnSpc>
                          <a:spcPct val="115000"/>
                        </a:lnSpc>
                        <a:spcBef>
                          <a:spcPts val="0"/>
                        </a:spcBef>
                        <a:spcAft>
                          <a:spcPts val="1200"/>
                        </a:spcAft>
                        <a:buNone/>
                      </a:pPr>
                      <a:r>
                        <a:rPr lang="en-US" sz="900">
                          <a:solidFill>
                            <a:srgbClr val="1F2328"/>
                          </a:solidFill>
                          <a:highlight>
                            <a:srgbClr val="FFFFFF"/>
                          </a:highlight>
                        </a:rPr>
                        <a:t>9/21/2017 14:00</a:t>
                      </a:r>
                      <a:endParaRPr sz="900">
                        <a:solidFill>
                          <a:srgbClr val="1F2328"/>
                        </a:solidFill>
                        <a:highlight>
                          <a:srgbClr val="FFFFFF"/>
                        </a:highlight>
                      </a:endParaRPr>
                    </a:p>
                  </a:txBody>
                  <a:tcPr marL="123825" marR="123825" marT="57150" marB="57150"/>
                </a:tc>
                <a:tc>
                  <a:txBody>
                    <a:bodyPr/>
                    <a:lstStyle/>
                    <a:p>
                      <a:pPr marL="0" lvl="0" indent="0" algn="l" rtl="0">
                        <a:lnSpc>
                          <a:spcPct val="115000"/>
                        </a:lnSpc>
                        <a:spcBef>
                          <a:spcPts val="0"/>
                        </a:spcBef>
                        <a:spcAft>
                          <a:spcPts val="1200"/>
                        </a:spcAft>
                        <a:buNone/>
                      </a:pPr>
                      <a:r>
                        <a:rPr lang="en-US" sz="900">
                          <a:solidFill>
                            <a:srgbClr val="1F2328"/>
                          </a:solidFill>
                          <a:highlight>
                            <a:schemeClr val="accent2"/>
                          </a:highlight>
                        </a:rPr>
                        <a:t>9/21/2017 11:00</a:t>
                      </a:r>
                      <a:endParaRPr sz="900">
                        <a:solidFill>
                          <a:srgbClr val="1F2328"/>
                        </a:solidFill>
                        <a:highlight>
                          <a:schemeClr val="accent2"/>
                        </a:highlight>
                      </a:endParaRPr>
                    </a:p>
                  </a:txBody>
                  <a:tcPr marL="123825" marR="123825" marT="57150" marB="57150"/>
                </a:tc>
                <a:extLst>
                  <a:ext uri="{0D108BD9-81ED-4DB2-BD59-A6C34878D82A}">
                    <a16:rowId xmlns:a16="http://schemas.microsoft.com/office/drawing/2014/main" val="10003"/>
                  </a:ext>
                </a:extLst>
              </a:tr>
              <a:tr h="598175">
                <a:tc>
                  <a:txBody>
                    <a:bodyPr/>
                    <a:lstStyle/>
                    <a:p>
                      <a:pPr marL="0" lvl="0" indent="0" algn="l" rtl="0">
                        <a:lnSpc>
                          <a:spcPct val="115000"/>
                        </a:lnSpc>
                        <a:spcBef>
                          <a:spcPts val="0"/>
                        </a:spcBef>
                        <a:spcAft>
                          <a:spcPts val="1200"/>
                        </a:spcAft>
                        <a:buNone/>
                      </a:pPr>
                      <a:r>
                        <a:rPr lang="en-US" sz="900">
                          <a:solidFill>
                            <a:srgbClr val="1F2328"/>
                          </a:solidFill>
                          <a:highlight>
                            <a:srgbClr val="FFFFFF"/>
                          </a:highlight>
                        </a:rPr>
                        <a:t>9/21/2017 15:00</a:t>
                      </a:r>
                      <a:endParaRPr sz="900">
                        <a:solidFill>
                          <a:srgbClr val="1F2328"/>
                        </a:solidFill>
                        <a:highlight>
                          <a:srgbClr val="FFFFFF"/>
                        </a:highlight>
                      </a:endParaRPr>
                    </a:p>
                  </a:txBody>
                  <a:tcPr marL="123825" marR="123825" marT="57150" marB="57150"/>
                </a:tc>
                <a:tc>
                  <a:txBody>
                    <a:bodyPr/>
                    <a:lstStyle/>
                    <a:p>
                      <a:pPr marL="0" lvl="0" indent="0" algn="l" rtl="0">
                        <a:lnSpc>
                          <a:spcPct val="115000"/>
                        </a:lnSpc>
                        <a:spcBef>
                          <a:spcPts val="0"/>
                        </a:spcBef>
                        <a:spcAft>
                          <a:spcPts val="1200"/>
                        </a:spcAft>
                        <a:buNone/>
                      </a:pPr>
                      <a:r>
                        <a:rPr lang="en-US" sz="900">
                          <a:solidFill>
                            <a:srgbClr val="1F2328"/>
                          </a:solidFill>
                          <a:highlight>
                            <a:schemeClr val="accent2"/>
                          </a:highlight>
                        </a:rPr>
                        <a:t>9/21/2017 12:00</a:t>
                      </a:r>
                      <a:endParaRPr sz="900">
                        <a:solidFill>
                          <a:srgbClr val="1F2328"/>
                        </a:solidFill>
                        <a:highlight>
                          <a:schemeClr val="accent2"/>
                        </a:highlight>
                      </a:endParaRPr>
                    </a:p>
                  </a:txBody>
                  <a:tcPr marL="123825" marR="123825" marT="57150" marB="57150"/>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1"/>
        <p:cNvGrpSpPr/>
        <p:nvPr/>
      </p:nvGrpSpPr>
      <p:grpSpPr>
        <a:xfrm>
          <a:off x="0" y="0"/>
          <a:ext cx="0" cy="0"/>
          <a:chOff x="0" y="0"/>
          <a:chExt cx="0" cy="0"/>
        </a:xfrm>
      </p:grpSpPr>
      <p:pic>
        <p:nvPicPr>
          <p:cNvPr id="962" name="Google Shape;962;p84"/>
          <p:cNvPicPr preferRelativeResize="0"/>
          <p:nvPr/>
        </p:nvPicPr>
        <p:blipFill>
          <a:blip r:embed="rId4">
            <a:alphaModFix/>
          </a:blip>
          <a:stretch>
            <a:fillRect/>
          </a:stretch>
        </p:blipFill>
        <p:spPr>
          <a:xfrm>
            <a:off x="6019425" y="2194950"/>
            <a:ext cx="5973250" cy="2110000"/>
          </a:xfrm>
          <a:prstGeom prst="rect">
            <a:avLst/>
          </a:prstGeom>
          <a:noFill/>
          <a:ln>
            <a:noFill/>
          </a:ln>
        </p:spPr>
      </p:pic>
      <p:pic>
        <p:nvPicPr>
          <p:cNvPr id="963" name="Google Shape;963;p84"/>
          <p:cNvPicPr preferRelativeResize="0"/>
          <p:nvPr/>
        </p:nvPicPr>
        <p:blipFill>
          <a:blip r:embed="rId5">
            <a:alphaModFix/>
          </a:blip>
          <a:stretch>
            <a:fillRect/>
          </a:stretch>
        </p:blipFill>
        <p:spPr>
          <a:xfrm>
            <a:off x="9302750" y="4514975"/>
            <a:ext cx="2779225" cy="2110000"/>
          </a:xfrm>
          <a:prstGeom prst="rect">
            <a:avLst/>
          </a:prstGeom>
          <a:noFill/>
          <a:ln>
            <a:noFill/>
          </a:ln>
        </p:spPr>
      </p:pic>
      <p:pic>
        <p:nvPicPr>
          <p:cNvPr id="964" name="Google Shape;964;p84"/>
          <p:cNvPicPr preferRelativeResize="0"/>
          <p:nvPr/>
        </p:nvPicPr>
        <p:blipFill>
          <a:blip r:embed="rId6">
            <a:alphaModFix/>
          </a:blip>
          <a:stretch>
            <a:fillRect/>
          </a:stretch>
        </p:blipFill>
        <p:spPr>
          <a:xfrm>
            <a:off x="362275" y="2194950"/>
            <a:ext cx="5502099" cy="2110000"/>
          </a:xfrm>
          <a:prstGeom prst="rect">
            <a:avLst/>
          </a:prstGeom>
          <a:solidFill>
            <a:srgbClr val="F2F2F2"/>
          </a:solidFill>
          <a:ln>
            <a:noFill/>
          </a:ln>
        </p:spPr>
      </p:pic>
      <p:sp>
        <p:nvSpPr>
          <p:cNvPr id="965" name="Google Shape;965;p84"/>
          <p:cNvSpPr/>
          <p:nvPr/>
        </p:nvSpPr>
        <p:spPr>
          <a:xfrm>
            <a:off x="1410900" y="427425"/>
            <a:ext cx="10781100" cy="1691700"/>
          </a:xfrm>
          <a:prstGeom prst="rect">
            <a:avLst/>
          </a:prstGeom>
          <a:solidFill>
            <a:srgbClr val="F2F2F2"/>
          </a:solidFill>
          <a:ln>
            <a:noFill/>
          </a:ln>
        </p:spPr>
        <p:txBody>
          <a:bodyPr spcFirstLastPara="1" wrap="square" lIns="121900" tIns="121900" rIns="121900" bIns="121900" anchor="ctr" anchorCtr="0">
            <a:noAutofit/>
          </a:bodyPr>
          <a:lstStyle/>
          <a:p>
            <a:pPr marL="457200" lvl="0" indent="-317500" algn="l" rtl="0">
              <a:spcBef>
                <a:spcPts val="0"/>
              </a:spcBef>
              <a:spcAft>
                <a:spcPts val="0"/>
              </a:spcAft>
              <a:buSzPts val="1400"/>
              <a:buChar char="●"/>
            </a:pPr>
            <a:r>
              <a:rPr lang="en-US" b="1"/>
              <a:t>Identifying and removing outliers:</a:t>
            </a:r>
            <a:r>
              <a:rPr lang="en-US"/>
              <a:t> </a:t>
            </a:r>
            <a:endParaRPr/>
          </a:p>
          <a:p>
            <a:pPr marL="914400" lvl="1" indent="-317500" algn="l" rtl="0">
              <a:spcBef>
                <a:spcPts val="0"/>
              </a:spcBef>
              <a:spcAft>
                <a:spcPts val="0"/>
              </a:spcAft>
              <a:buSzPts val="1400"/>
              <a:buChar char="○"/>
            </a:pPr>
            <a:r>
              <a:rPr lang="en-US"/>
              <a:t>With the help of scatter plots we found that there are outliers in variables Temp,Rain</a:t>
            </a:r>
            <a:endParaRPr/>
          </a:p>
          <a:p>
            <a:pPr marL="914400" lvl="1" indent="-317500" algn="l" rtl="0">
              <a:spcBef>
                <a:spcPts val="0"/>
              </a:spcBef>
              <a:spcAft>
                <a:spcPts val="0"/>
              </a:spcAft>
              <a:buSzPts val="1400"/>
              <a:buChar char="○"/>
            </a:pPr>
            <a:r>
              <a:rPr lang="en-US"/>
              <a:t>Removed outliers : rain &lt;407 mm and temp temp &gt; -50 Deg. F (converted temp Kelvin to Fahrenheit)</a:t>
            </a:r>
            <a:endParaRPr/>
          </a:p>
          <a:p>
            <a:pPr marL="914400" lvl="1" indent="-317500" algn="l" rtl="0">
              <a:spcBef>
                <a:spcPts val="0"/>
              </a:spcBef>
              <a:spcAft>
                <a:spcPts val="0"/>
              </a:spcAft>
              <a:buSzPts val="1400"/>
              <a:buChar char="○"/>
            </a:pPr>
            <a:r>
              <a:rPr lang="en-US"/>
              <a:t>No outliers for Cloud % and Snow mm</a:t>
            </a:r>
            <a:endParaRPr/>
          </a:p>
          <a:p>
            <a:pPr marL="914400" lvl="1" indent="-317500" algn="l" rtl="0">
              <a:spcBef>
                <a:spcPts val="0"/>
              </a:spcBef>
              <a:spcAft>
                <a:spcPts val="0"/>
              </a:spcAft>
              <a:buSzPts val="1400"/>
              <a:buChar char="○"/>
            </a:pPr>
            <a:r>
              <a:rPr lang="en-US"/>
              <a:t>Box plot for Traffic Volume - No outliers for traffic volume</a:t>
            </a:r>
            <a:endParaRPr/>
          </a:p>
          <a:p>
            <a:pPr marL="914400" lvl="0" indent="457200" algn="l" rtl="0">
              <a:spcBef>
                <a:spcPts val="0"/>
              </a:spcBef>
              <a:spcAft>
                <a:spcPts val="0"/>
              </a:spcAft>
              <a:buNone/>
            </a:pPr>
            <a:r>
              <a:rPr lang="en-US" sz="1300"/>
              <a:t>Q1: 1194.0, Q3 : 4933.0. IQR: 3739.0</a:t>
            </a:r>
            <a:endParaRPr sz="1300"/>
          </a:p>
          <a:p>
            <a:pPr marL="1371600" lvl="2" indent="-311150" algn="l" rtl="0">
              <a:spcBef>
                <a:spcPts val="0"/>
              </a:spcBef>
              <a:spcAft>
                <a:spcPts val="0"/>
              </a:spcAft>
              <a:buSzPts val="1300"/>
              <a:buChar char="■"/>
            </a:pPr>
            <a:r>
              <a:rPr lang="en-US" sz="1300"/>
              <a:t>Values below -4414.5 could be outliers , Values above 10541.5 could be outliers..</a:t>
            </a:r>
            <a:endParaRPr sz="1300"/>
          </a:p>
        </p:txBody>
      </p:sp>
      <p:sp>
        <p:nvSpPr>
          <p:cNvPr id="966" name="Google Shape;966;p84"/>
          <p:cNvSpPr txBox="1"/>
          <p:nvPr/>
        </p:nvSpPr>
        <p:spPr>
          <a:xfrm>
            <a:off x="2290413" y="0"/>
            <a:ext cx="8518800" cy="51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rgbClr val="FBE8D5"/>
              </a:buClr>
              <a:buSzPts val="3400"/>
              <a:buFont typeface="Calibri"/>
              <a:buNone/>
            </a:pPr>
            <a:r>
              <a:rPr lang="en-US" sz="2400" b="1">
                <a:solidFill>
                  <a:schemeClr val="lt1"/>
                </a:solidFill>
                <a:latin typeface="Roboto"/>
                <a:ea typeface="Roboto"/>
                <a:cs typeface="Roboto"/>
                <a:sym typeface="Roboto"/>
              </a:rPr>
              <a:t>Data Cleanup</a:t>
            </a:r>
            <a:endParaRPr sz="2400" b="1">
              <a:solidFill>
                <a:schemeClr val="lt1"/>
              </a:solidFill>
              <a:latin typeface="Roboto"/>
              <a:ea typeface="Roboto"/>
              <a:cs typeface="Roboto"/>
              <a:sym typeface="Roboto"/>
            </a:endParaRPr>
          </a:p>
        </p:txBody>
      </p:sp>
      <p:sp>
        <p:nvSpPr>
          <p:cNvPr id="967" name="Google Shape;967;p84"/>
          <p:cNvSpPr txBox="1"/>
          <p:nvPr/>
        </p:nvSpPr>
        <p:spPr>
          <a:xfrm>
            <a:off x="3289225" y="1252875"/>
            <a:ext cx="97392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800"/>
              </a:spcAft>
              <a:buNone/>
            </a:pPr>
            <a:endParaRPr sz="2100">
              <a:solidFill>
                <a:srgbClr val="082D49"/>
              </a:solidFill>
              <a:latin typeface="Roboto"/>
              <a:ea typeface="Roboto"/>
              <a:cs typeface="Roboto"/>
              <a:sym typeface="Roboto"/>
            </a:endParaRPr>
          </a:p>
        </p:txBody>
      </p:sp>
      <p:pic>
        <p:nvPicPr>
          <p:cNvPr id="968" name="Google Shape;968;p84"/>
          <p:cNvPicPr preferRelativeResize="0"/>
          <p:nvPr/>
        </p:nvPicPr>
        <p:blipFill>
          <a:blip r:embed="rId7">
            <a:alphaModFix/>
          </a:blip>
          <a:stretch>
            <a:fillRect/>
          </a:stretch>
        </p:blipFill>
        <p:spPr>
          <a:xfrm>
            <a:off x="78475" y="234450"/>
            <a:ext cx="1332424" cy="1332424"/>
          </a:xfrm>
          <a:prstGeom prst="rect">
            <a:avLst/>
          </a:prstGeom>
          <a:noFill/>
          <a:ln>
            <a:noFill/>
          </a:ln>
        </p:spPr>
      </p:pic>
      <p:pic>
        <p:nvPicPr>
          <p:cNvPr id="969" name="Google Shape;969;p84"/>
          <p:cNvPicPr preferRelativeResize="0"/>
          <p:nvPr/>
        </p:nvPicPr>
        <p:blipFill>
          <a:blip r:embed="rId8">
            <a:alphaModFix/>
          </a:blip>
          <a:stretch>
            <a:fillRect/>
          </a:stretch>
        </p:blipFill>
        <p:spPr>
          <a:xfrm>
            <a:off x="362275" y="4380775"/>
            <a:ext cx="4169000" cy="2244200"/>
          </a:xfrm>
          <a:prstGeom prst="rect">
            <a:avLst/>
          </a:prstGeom>
          <a:noFill/>
          <a:ln>
            <a:noFill/>
          </a:ln>
        </p:spPr>
      </p:pic>
      <p:pic>
        <p:nvPicPr>
          <p:cNvPr id="970" name="Google Shape;970;p84"/>
          <p:cNvPicPr preferRelativeResize="0"/>
          <p:nvPr/>
        </p:nvPicPr>
        <p:blipFill>
          <a:blip r:embed="rId9">
            <a:alphaModFix/>
          </a:blip>
          <a:stretch>
            <a:fillRect/>
          </a:stretch>
        </p:blipFill>
        <p:spPr>
          <a:xfrm>
            <a:off x="4905525" y="4380775"/>
            <a:ext cx="4169000" cy="2244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5"/>
        <p:cNvGrpSpPr/>
        <p:nvPr/>
      </p:nvGrpSpPr>
      <p:grpSpPr>
        <a:xfrm>
          <a:off x="0" y="0"/>
          <a:ext cx="0" cy="0"/>
          <a:chOff x="0" y="0"/>
          <a:chExt cx="0" cy="0"/>
        </a:xfrm>
      </p:grpSpPr>
      <p:sp>
        <p:nvSpPr>
          <p:cNvPr id="976" name="Google Shape;976;p85"/>
          <p:cNvSpPr txBox="1"/>
          <p:nvPr/>
        </p:nvSpPr>
        <p:spPr>
          <a:xfrm>
            <a:off x="1870050" y="197175"/>
            <a:ext cx="8518800" cy="51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rgbClr val="FBE8D5"/>
              </a:buClr>
              <a:buSzPts val="3400"/>
              <a:buFont typeface="Calibri"/>
              <a:buNone/>
            </a:pPr>
            <a:r>
              <a:rPr lang="en-US" sz="2400" b="1">
                <a:solidFill>
                  <a:schemeClr val="lt1"/>
                </a:solidFill>
                <a:latin typeface="Roboto"/>
                <a:ea typeface="Roboto"/>
                <a:cs typeface="Roboto"/>
                <a:sym typeface="Roboto"/>
              </a:rPr>
              <a:t>Data Exploration</a:t>
            </a:r>
            <a:endParaRPr sz="2400" b="1">
              <a:solidFill>
                <a:schemeClr val="lt1"/>
              </a:solidFill>
              <a:latin typeface="Roboto"/>
              <a:ea typeface="Roboto"/>
              <a:cs typeface="Roboto"/>
              <a:sym typeface="Roboto"/>
            </a:endParaRPr>
          </a:p>
        </p:txBody>
      </p:sp>
      <p:sp>
        <p:nvSpPr>
          <p:cNvPr id="977" name="Google Shape;977;p85"/>
          <p:cNvSpPr txBox="1"/>
          <p:nvPr/>
        </p:nvSpPr>
        <p:spPr>
          <a:xfrm>
            <a:off x="2003350" y="786975"/>
            <a:ext cx="97392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800"/>
              </a:spcAft>
              <a:buNone/>
            </a:pPr>
            <a:endParaRPr sz="2100">
              <a:solidFill>
                <a:srgbClr val="082D49"/>
              </a:solidFill>
              <a:latin typeface="Roboto"/>
              <a:ea typeface="Roboto"/>
              <a:cs typeface="Roboto"/>
              <a:sym typeface="Roboto"/>
            </a:endParaRPr>
          </a:p>
        </p:txBody>
      </p:sp>
      <p:sp>
        <p:nvSpPr>
          <p:cNvPr id="978" name="Google Shape;978;p85"/>
          <p:cNvSpPr/>
          <p:nvPr/>
        </p:nvSpPr>
        <p:spPr>
          <a:xfrm>
            <a:off x="1928825" y="678325"/>
            <a:ext cx="10263300" cy="2232600"/>
          </a:xfrm>
          <a:prstGeom prst="rect">
            <a:avLst/>
          </a:prstGeom>
          <a:solidFill>
            <a:srgbClr val="F2F2F2"/>
          </a:solidFill>
          <a:ln>
            <a:noFill/>
          </a:ln>
        </p:spPr>
        <p:txBody>
          <a:bodyPr spcFirstLastPara="1" wrap="square" lIns="121900" tIns="121900" rIns="121900" bIns="121900" anchor="ctr" anchorCtr="0">
            <a:noAutofit/>
          </a:bodyPr>
          <a:lstStyle/>
          <a:p>
            <a:pPr marL="457200" lvl="0" indent="-317500" algn="l" rtl="0">
              <a:spcBef>
                <a:spcPts val="0"/>
              </a:spcBef>
              <a:spcAft>
                <a:spcPts val="0"/>
              </a:spcAft>
              <a:buSzPts val="1400"/>
              <a:buChar char="●"/>
            </a:pPr>
            <a:r>
              <a:rPr lang="en-US" b="1"/>
              <a:t>Central Tendency</a:t>
            </a:r>
            <a:endParaRPr/>
          </a:p>
          <a:p>
            <a:pPr marL="914400" lvl="1" indent="-317500" algn="l" rtl="0">
              <a:spcBef>
                <a:spcPts val="0"/>
              </a:spcBef>
              <a:spcAft>
                <a:spcPts val="0"/>
              </a:spcAft>
              <a:buSzPts val="1400"/>
              <a:buChar char="○"/>
            </a:pPr>
            <a:r>
              <a:rPr lang="en-US" b="1"/>
              <a:t>Mean, Mode, Median </a:t>
            </a:r>
            <a:r>
              <a:rPr lang="en-US"/>
              <a:t> of traffic_volume</a:t>
            </a:r>
            <a:endParaRPr/>
          </a:p>
          <a:p>
            <a:pPr marL="914400" marR="0" lvl="1" indent="-317500" algn="l" rtl="0">
              <a:lnSpc>
                <a:spcPct val="100000"/>
              </a:lnSpc>
              <a:spcBef>
                <a:spcPts val="0"/>
              </a:spcBef>
              <a:spcAft>
                <a:spcPts val="0"/>
              </a:spcAft>
              <a:buSzPts val="1400"/>
              <a:buChar char="○"/>
            </a:pPr>
            <a:r>
              <a:rPr lang="en-US"/>
              <a:t>Mean: 3291.08, Median: 3429.00 Mode: 356, count=40</a:t>
            </a:r>
            <a:endParaRPr/>
          </a:p>
          <a:p>
            <a:pPr marL="0" marR="0" lvl="0" indent="457200" algn="l" rtl="0">
              <a:lnSpc>
                <a:spcPct val="100000"/>
              </a:lnSpc>
              <a:spcBef>
                <a:spcPts val="0"/>
              </a:spcBef>
              <a:spcAft>
                <a:spcPts val="0"/>
              </a:spcAft>
              <a:buNone/>
            </a:pPr>
            <a:r>
              <a:rPr lang="en-US"/>
              <a:t>For this dataset</a:t>
            </a:r>
            <a:endParaRPr/>
          </a:p>
          <a:p>
            <a:pPr marL="914400" marR="0" lvl="1" indent="-317500" algn="l" rtl="0">
              <a:lnSpc>
                <a:spcPct val="100000"/>
              </a:lnSpc>
              <a:spcBef>
                <a:spcPts val="0"/>
              </a:spcBef>
              <a:spcAft>
                <a:spcPts val="0"/>
              </a:spcAft>
              <a:buSzPts val="1400"/>
              <a:buChar char="○"/>
            </a:pPr>
            <a:r>
              <a:rPr lang="en-US"/>
              <a:t>The mode is significantly lower than both the mean and median, indicating that there is a peak towards lower end of distribution.</a:t>
            </a:r>
            <a:endParaRPr/>
          </a:p>
          <a:p>
            <a:pPr marL="914400" marR="0" lvl="1" indent="-317500" algn="l" rtl="0">
              <a:lnSpc>
                <a:spcPct val="100000"/>
              </a:lnSpc>
              <a:spcBef>
                <a:spcPts val="0"/>
              </a:spcBef>
              <a:spcAft>
                <a:spcPts val="0"/>
              </a:spcAft>
              <a:buSzPts val="1400"/>
              <a:buChar char="○"/>
            </a:pPr>
            <a:r>
              <a:rPr lang="en-US"/>
              <a:t>In this case, the distribution is </a:t>
            </a:r>
            <a:r>
              <a:rPr lang="en-US" b="1"/>
              <a:t>negatively skewed</a:t>
            </a:r>
            <a:r>
              <a:rPr lang="en-US"/>
              <a:t> (mean is less than median).This means that the tail of the distribution extends towards lower values, while bulk of data is concentrated towards higher values.</a:t>
            </a:r>
            <a:endParaRPr/>
          </a:p>
          <a:p>
            <a:pPr marL="0" lvl="0" indent="0" algn="l" rtl="0">
              <a:spcBef>
                <a:spcPts val="0"/>
              </a:spcBef>
              <a:spcAft>
                <a:spcPts val="0"/>
              </a:spcAft>
              <a:buNone/>
            </a:pPr>
            <a:endParaRPr/>
          </a:p>
        </p:txBody>
      </p:sp>
      <p:pic>
        <p:nvPicPr>
          <p:cNvPr id="979" name="Google Shape;979;p85"/>
          <p:cNvPicPr preferRelativeResize="0"/>
          <p:nvPr/>
        </p:nvPicPr>
        <p:blipFill>
          <a:blip r:embed="rId4">
            <a:alphaModFix/>
          </a:blip>
          <a:stretch>
            <a:fillRect/>
          </a:stretch>
        </p:blipFill>
        <p:spPr>
          <a:xfrm>
            <a:off x="78850" y="332325"/>
            <a:ext cx="1707100" cy="1667926"/>
          </a:xfrm>
          <a:prstGeom prst="rect">
            <a:avLst/>
          </a:prstGeom>
          <a:noFill/>
          <a:ln>
            <a:noFill/>
          </a:ln>
        </p:spPr>
      </p:pic>
      <p:pic>
        <p:nvPicPr>
          <p:cNvPr id="980" name="Google Shape;980;p85"/>
          <p:cNvPicPr preferRelativeResize="0"/>
          <p:nvPr/>
        </p:nvPicPr>
        <p:blipFill>
          <a:blip r:embed="rId5">
            <a:alphaModFix/>
          </a:blip>
          <a:stretch>
            <a:fillRect/>
          </a:stretch>
        </p:blipFill>
        <p:spPr>
          <a:xfrm>
            <a:off x="3821532" y="3009775"/>
            <a:ext cx="4548937" cy="36422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5"/>
        <p:cNvGrpSpPr/>
        <p:nvPr/>
      </p:nvGrpSpPr>
      <p:grpSpPr>
        <a:xfrm>
          <a:off x="0" y="0"/>
          <a:ext cx="0" cy="0"/>
          <a:chOff x="0" y="0"/>
          <a:chExt cx="0" cy="0"/>
        </a:xfrm>
      </p:grpSpPr>
      <p:sp>
        <p:nvSpPr>
          <p:cNvPr id="986" name="Google Shape;986;p86"/>
          <p:cNvSpPr txBox="1"/>
          <p:nvPr/>
        </p:nvSpPr>
        <p:spPr>
          <a:xfrm>
            <a:off x="2003350" y="786975"/>
            <a:ext cx="97392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800"/>
              </a:spcAft>
              <a:buNone/>
            </a:pPr>
            <a:endParaRPr sz="2100">
              <a:solidFill>
                <a:srgbClr val="082D49"/>
              </a:solidFill>
              <a:latin typeface="Roboto"/>
              <a:ea typeface="Roboto"/>
              <a:cs typeface="Roboto"/>
              <a:sym typeface="Roboto"/>
            </a:endParaRPr>
          </a:p>
        </p:txBody>
      </p:sp>
      <p:sp>
        <p:nvSpPr>
          <p:cNvPr id="987" name="Google Shape;987;p86"/>
          <p:cNvSpPr/>
          <p:nvPr/>
        </p:nvSpPr>
        <p:spPr>
          <a:xfrm>
            <a:off x="1425675" y="1636050"/>
            <a:ext cx="9739200" cy="4061100"/>
          </a:xfrm>
          <a:prstGeom prst="rect">
            <a:avLst/>
          </a:prstGeom>
          <a:solidFill>
            <a:srgbClr val="F2F2F2"/>
          </a:solidFill>
          <a:ln>
            <a:noFill/>
          </a:ln>
        </p:spPr>
        <p:txBody>
          <a:bodyPr spcFirstLastPara="1" wrap="square" lIns="121900" tIns="121900" rIns="121900" bIns="121900" anchor="ctr" anchorCtr="0">
            <a:noAutofit/>
          </a:bodyPr>
          <a:lstStyle/>
          <a:p>
            <a:pPr marL="457200" lvl="0" indent="457200" algn="l" rtl="0">
              <a:lnSpc>
                <a:spcPct val="90000"/>
              </a:lnSpc>
              <a:spcBef>
                <a:spcPts val="0"/>
              </a:spcBef>
              <a:spcAft>
                <a:spcPts val="0"/>
              </a:spcAft>
              <a:buNone/>
            </a:pPr>
            <a:endParaRPr sz="2400" b="1">
              <a:solidFill>
                <a:schemeClr val="dk2"/>
              </a:solidFill>
              <a:latin typeface="Roboto"/>
              <a:ea typeface="Roboto"/>
              <a:cs typeface="Roboto"/>
              <a:sym typeface="Roboto"/>
            </a:endParaRPr>
          </a:p>
          <a:p>
            <a:pPr marL="457200" lvl="0" indent="457200" algn="l" rtl="0">
              <a:lnSpc>
                <a:spcPct val="90000"/>
              </a:lnSpc>
              <a:spcBef>
                <a:spcPts val="0"/>
              </a:spcBef>
              <a:spcAft>
                <a:spcPts val="0"/>
              </a:spcAft>
              <a:buNone/>
            </a:pPr>
            <a:endParaRPr sz="2400" b="1">
              <a:solidFill>
                <a:schemeClr val="dk2"/>
              </a:solidFill>
              <a:latin typeface="Roboto"/>
              <a:ea typeface="Roboto"/>
              <a:cs typeface="Roboto"/>
              <a:sym typeface="Roboto"/>
            </a:endParaRPr>
          </a:p>
          <a:p>
            <a:pPr marL="457200" lvl="0" indent="0" algn="l" rtl="0">
              <a:lnSpc>
                <a:spcPct val="90000"/>
              </a:lnSpc>
              <a:spcBef>
                <a:spcPts val="0"/>
              </a:spcBef>
              <a:spcAft>
                <a:spcPts val="0"/>
              </a:spcAft>
              <a:buNone/>
            </a:pPr>
            <a:r>
              <a:rPr lang="en-US" sz="2800" b="1">
                <a:solidFill>
                  <a:srgbClr val="EEEEEE"/>
                </a:solidFill>
                <a:latin typeface="Roboto"/>
                <a:ea typeface="Roboto"/>
                <a:cs typeface="Roboto"/>
                <a:sym typeface="Roboto"/>
              </a:rPr>
              <a:t> Data Exploration</a:t>
            </a:r>
            <a:endParaRPr sz="2300" b="1">
              <a:solidFill>
                <a:srgbClr val="FF0000"/>
              </a:solidFill>
            </a:endParaRPr>
          </a:p>
          <a:p>
            <a:pPr marL="457200" lvl="0" indent="0" algn="l" rtl="0">
              <a:spcBef>
                <a:spcPts val="0"/>
              </a:spcBef>
              <a:spcAft>
                <a:spcPts val="0"/>
              </a:spcAft>
              <a:buNone/>
            </a:pPr>
            <a:endParaRPr sz="1900" b="1"/>
          </a:p>
          <a:p>
            <a:pPr marL="457200" lvl="0" indent="0" algn="l" rtl="0">
              <a:spcBef>
                <a:spcPts val="0"/>
              </a:spcBef>
              <a:spcAft>
                <a:spcPts val="0"/>
              </a:spcAft>
              <a:buNone/>
            </a:pPr>
            <a:endParaRPr sz="1900" b="1"/>
          </a:p>
          <a:p>
            <a:pPr marL="457200" lvl="0" indent="0" algn="l" rtl="0">
              <a:spcBef>
                <a:spcPts val="0"/>
              </a:spcBef>
              <a:spcAft>
                <a:spcPts val="0"/>
              </a:spcAft>
              <a:buNone/>
            </a:pPr>
            <a:endParaRPr sz="1900" b="1"/>
          </a:p>
          <a:p>
            <a:pPr marL="0" lvl="0" indent="0" algn="l" rtl="0">
              <a:spcBef>
                <a:spcPts val="0"/>
              </a:spcBef>
              <a:spcAft>
                <a:spcPts val="0"/>
              </a:spcAft>
              <a:buNone/>
            </a:pPr>
            <a:r>
              <a:rPr lang="en-US" sz="1900" b="1"/>
              <a:t>Measures of Dispersion</a:t>
            </a:r>
            <a:endParaRPr sz="1900" b="1"/>
          </a:p>
          <a:p>
            <a:pPr marL="914400" lvl="1" indent="-330200" algn="l" rtl="0">
              <a:spcBef>
                <a:spcPts val="0"/>
              </a:spcBef>
              <a:spcAft>
                <a:spcPts val="0"/>
              </a:spcAft>
              <a:buSzPts val="1600"/>
              <a:buChar char="○"/>
            </a:pPr>
            <a:r>
              <a:rPr lang="en-US" sz="1600"/>
              <a:t>Range, Variance, Standard Deviation, Interquartile Range (IQR)</a:t>
            </a:r>
            <a:endParaRPr sz="1600"/>
          </a:p>
          <a:p>
            <a:pPr marL="914400" marR="0" lvl="1" indent="-330200" algn="l" rtl="0">
              <a:lnSpc>
                <a:spcPct val="100000"/>
              </a:lnSpc>
              <a:spcBef>
                <a:spcPts val="0"/>
              </a:spcBef>
              <a:spcAft>
                <a:spcPts val="0"/>
              </a:spcAft>
              <a:buSzPts val="1600"/>
              <a:buChar char="○"/>
            </a:pPr>
            <a:r>
              <a:rPr lang="en-US" sz="1600"/>
              <a:t>The range of Traffic Volume is :  7280</a:t>
            </a:r>
            <a:endParaRPr sz="1600"/>
          </a:p>
          <a:p>
            <a:pPr marL="914400" marR="0" lvl="1" indent="-330200" algn="l" rtl="0">
              <a:lnSpc>
                <a:spcPct val="100000"/>
              </a:lnSpc>
              <a:spcBef>
                <a:spcPts val="0"/>
              </a:spcBef>
              <a:spcAft>
                <a:spcPts val="0"/>
              </a:spcAft>
              <a:buSzPts val="1600"/>
              <a:buChar char="○"/>
            </a:pPr>
            <a:r>
              <a:rPr lang="en-US" sz="1600"/>
              <a:t>The population variance  is :  3938694.26</a:t>
            </a:r>
            <a:endParaRPr sz="1600"/>
          </a:p>
          <a:p>
            <a:pPr marL="914400" marR="0" lvl="1" indent="-330200" algn="l" rtl="0">
              <a:lnSpc>
                <a:spcPct val="100000"/>
              </a:lnSpc>
              <a:spcBef>
                <a:spcPts val="0"/>
              </a:spcBef>
              <a:spcAft>
                <a:spcPts val="0"/>
              </a:spcAft>
              <a:buSzPts val="1600"/>
              <a:buChar char="○"/>
            </a:pPr>
            <a:r>
              <a:rPr lang="en-US" sz="1600"/>
              <a:t>The population standard deviation is :  1984.61</a:t>
            </a:r>
            <a:endParaRPr sz="1600"/>
          </a:p>
          <a:p>
            <a:pPr marL="0" lvl="0" indent="0" algn="l" rtl="0">
              <a:spcBef>
                <a:spcPts val="0"/>
              </a:spcBef>
              <a:spcAft>
                <a:spcPts val="0"/>
              </a:spcAft>
              <a:buNone/>
            </a:pPr>
            <a:endParaRPr sz="1600"/>
          </a:p>
          <a:p>
            <a:pPr marL="0" lvl="0" indent="457200" algn="l" rtl="0">
              <a:spcBef>
                <a:spcPts val="0"/>
              </a:spcBef>
              <a:spcAft>
                <a:spcPts val="0"/>
              </a:spcAft>
              <a:buNone/>
            </a:pPr>
            <a:r>
              <a:rPr lang="en-US" sz="1600" b="1"/>
              <a:t>Mean and Std. Deviation</a:t>
            </a:r>
            <a:endParaRPr sz="1600" b="1"/>
          </a:p>
          <a:p>
            <a:pPr marL="0" lvl="0" indent="457200" algn="l" rtl="0">
              <a:spcBef>
                <a:spcPts val="0"/>
              </a:spcBef>
              <a:spcAft>
                <a:spcPts val="0"/>
              </a:spcAft>
              <a:buNone/>
            </a:pPr>
            <a:r>
              <a:rPr lang="en-US" sz="1600"/>
              <a:t>Mean of traffic volume is  3291.08 (SD=1984.61)</a:t>
            </a:r>
            <a:endParaRPr sz="1600"/>
          </a:p>
          <a:p>
            <a:pPr marL="0" lvl="0" indent="457200" algn="l" rtl="0">
              <a:spcBef>
                <a:spcPts val="0"/>
              </a:spcBef>
              <a:spcAft>
                <a:spcPts val="0"/>
              </a:spcAft>
              <a:buNone/>
            </a:pPr>
            <a:r>
              <a:rPr lang="en-US" sz="1600"/>
              <a:t>SD of 1984.61 indicates how much variation there is from mean 3291.08 </a:t>
            </a:r>
            <a:endParaRPr sz="1600"/>
          </a:p>
          <a:p>
            <a:pPr marL="0" lvl="0" indent="0" algn="l" rtl="0">
              <a:spcBef>
                <a:spcPts val="0"/>
              </a:spcBef>
              <a:spcAft>
                <a:spcPts val="0"/>
              </a:spcAft>
              <a:buNone/>
            </a:pPr>
            <a:endParaRPr sz="1600"/>
          </a:p>
          <a:p>
            <a:pPr marL="0" lvl="0" indent="457200" algn="l" rtl="0">
              <a:spcBef>
                <a:spcPts val="0"/>
              </a:spcBef>
              <a:spcAft>
                <a:spcPts val="0"/>
              </a:spcAft>
              <a:buNone/>
            </a:pPr>
            <a:r>
              <a:rPr lang="en-US" sz="1600" b="1"/>
              <a:t>Interpretation:</a:t>
            </a:r>
            <a:endParaRPr sz="1600" b="1"/>
          </a:p>
          <a:p>
            <a:pPr marL="0" lvl="0" indent="457200" algn="l" rtl="0">
              <a:spcBef>
                <a:spcPts val="0"/>
              </a:spcBef>
              <a:spcAft>
                <a:spcPts val="0"/>
              </a:spcAft>
              <a:buNone/>
            </a:pPr>
            <a:r>
              <a:rPr lang="en-US" sz="1600"/>
              <a:t>1. Large SD indicates that data points are spread out widely around mean.</a:t>
            </a:r>
            <a:endParaRPr sz="1600"/>
          </a:p>
          <a:p>
            <a:pPr marL="457200" lvl="0" indent="0" algn="l" rtl="0">
              <a:spcBef>
                <a:spcPts val="0"/>
              </a:spcBef>
              <a:spcAft>
                <a:spcPts val="0"/>
              </a:spcAft>
              <a:buNone/>
            </a:pPr>
            <a:r>
              <a:rPr lang="en-US" sz="1600"/>
              <a:t>2. Mean is greater than SD, implies that there is significant variability or dispersion in dataset, with data points scattered over a wide range.</a:t>
            </a:r>
            <a:endParaRPr sz="1600"/>
          </a:p>
          <a:p>
            <a:pPr marL="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endParaRPr sz="1900"/>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b="1"/>
          </a:p>
          <a:p>
            <a:pPr marL="45720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p:txBody>
      </p:sp>
      <p:pic>
        <p:nvPicPr>
          <p:cNvPr id="988" name="Google Shape;988;p86"/>
          <p:cNvPicPr preferRelativeResize="0"/>
          <p:nvPr/>
        </p:nvPicPr>
        <p:blipFill>
          <a:blip r:embed="rId4">
            <a:alphaModFix/>
          </a:blip>
          <a:stretch>
            <a:fillRect/>
          </a:stretch>
        </p:blipFill>
        <p:spPr>
          <a:xfrm>
            <a:off x="-1" y="58488"/>
            <a:ext cx="1727702" cy="12948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3"/>
        <p:cNvGrpSpPr/>
        <p:nvPr/>
      </p:nvGrpSpPr>
      <p:grpSpPr>
        <a:xfrm>
          <a:off x="0" y="0"/>
          <a:ext cx="0" cy="0"/>
          <a:chOff x="0" y="0"/>
          <a:chExt cx="0" cy="0"/>
        </a:xfrm>
      </p:grpSpPr>
      <p:sp>
        <p:nvSpPr>
          <p:cNvPr id="994" name="Google Shape;994;p87"/>
          <p:cNvSpPr/>
          <p:nvPr/>
        </p:nvSpPr>
        <p:spPr>
          <a:xfrm>
            <a:off x="4114025" y="320550"/>
            <a:ext cx="5919300" cy="378600"/>
          </a:xfrm>
          <a:prstGeom prst="rect">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a:t>Exploring the impact of holidays on traffic volume as compared to average (non-holiday) days of the week.</a:t>
            </a:r>
            <a:endParaRPr/>
          </a:p>
        </p:txBody>
      </p:sp>
      <p:sp>
        <p:nvSpPr>
          <p:cNvPr id="995" name="Google Shape;995;p87"/>
          <p:cNvSpPr/>
          <p:nvPr/>
        </p:nvSpPr>
        <p:spPr>
          <a:xfrm>
            <a:off x="357075" y="240750"/>
            <a:ext cx="3568200" cy="538200"/>
          </a:xfrm>
          <a:prstGeom prst="rect">
            <a:avLst/>
          </a:prstGeom>
          <a:solidFill>
            <a:srgbClr val="082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87"/>
          <p:cNvSpPr txBox="1"/>
          <p:nvPr/>
        </p:nvSpPr>
        <p:spPr>
          <a:xfrm>
            <a:off x="426000" y="408450"/>
            <a:ext cx="3568200" cy="20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FFFFFF"/>
                </a:solidFill>
                <a:latin typeface="Roboto Light"/>
                <a:ea typeface="Roboto Light"/>
                <a:cs typeface="Roboto Light"/>
                <a:sym typeface="Roboto Light"/>
              </a:rPr>
              <a:t>The Holiday Impact</a:t>
            </a:r>
            <a:endParaRPr sz="3000">
              <a:solidFill>
                <a:srgbClr val="FFFFFF"/>
              </a:solidFill>
              <a:latin typeface="Roboto Light"/>
              <a:ea typeface="Roboto Light"/>
              <a:cs typeface="Roboto Light"/>
              <a:sym typeface="Roboto Light"/>
            </a:endParaRPr>
          </a:p>
        </p:txBody>
      </p:sp>
      <p:sp>
        <p:nvSpPr>
          <p:cNvPr id="997" name="Google Shape;997;p87"/>
          <p:cNvSpPr txBox="1"/>
          <p:nvPr/>
        </p:nvSpPr>
        <p:spPr>
          <a:xfrm>
            <a:off x="476050" y="5220425"/>
            <a:ext cx="8518800" cy="378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endParaRPr>
              <a:solidFill>
                <a:srgbClr val="082D49"/>
              </a:solidFill>
              <a:latin typeface="Roboto"/>
              <a:ea typeface="Roboto"/>
              <a:cs typeface="Roboto"/>
              <a:sym typeface="Roboto"/>
            </a:endParaRPr>
          </a:p>
        </p:txBody>
      </p:sp>
      <p:pic>
        <p:nvPicPr>
          <p:cNvPr id="998" name="Google Shape;998;p87"/>
          <p:cNvPicPr preferRelativeResize="0"/>
          <p:nvPr/>
        </p:nvPicPr>
        <p:blipFill>
          <a:blip r:embed="rId4">
            <a:alphaModFix/>
          </a:blip>
          <a:stretch>
            <a:fillRect/>
          </a:stretch>
        </p:blipFill>
        <p:spPr>
          <a:xfrm>
            <a:off x="180250" y="909600"/>
            <a:ext cx="3552238" cy="2857499"/>
          </a:xfrm>
          <a:prstGeom prst="rect">
            <a:avLst/>
          </a:prstGeom>
          <a:noFill/>
          <a:ln>
            <a:noFill/>
          </a:ln>
        </p:spPr>
      </p:pic>
      <p:pic>
        <p:nvPicPr>
          <p:cNvPr id="999" name="Google Shape;999;p87"/>
          <p:cNvPicPr preferRelativeResize="0"/>
          <p:nvPr/>
        </p:nvPicPr>
        <p:blipFill>
          <a:blip r:embed="rId5">
            <a:alphaModFix/>
          </a:blip>
          <a:stretch>
            <a:fillRect/>
          </a:stretch>
        </p:blipFill>
        <p:spPr>
          <a:xfrm>
            <a:off x="188225" y="3811350"/>
            <a:ext cx="3552251" cy="2479875"/>
          </a:xfrm>
          <a:prstGeom prst="rect">
            <a:avLst/>
          </a:prstGeom>
          <a:noFill/>
          <a:ln>
            <a:noFill/>
          </a:ln>
        </p:spPr>
      </p:pic>
      <p:pic>
        <p:nvPicPr>
          <p:cNvPr id="1000" name="Google Shape;1000;p87"/>
          <p:cNvPicPr preferRelativeResize="0"/>
          <p:nvPr/>
        </p:nvPicPr>
        <p:blipFill>
          <a:blip r:embed="rId6">
            <a:alphaModFix/>
          </a:blip>
          <a:stretch>
            <a:fillRect/>
          </a:stretch>
        </p:blipFill>
        <p:spPr>
          <a:xfrm>
            <a:off x="3789625" y="3811350"/>
            <a:ext cx="3793825" cy="2479875"/>
          </a:xfrm>
          <a:prstGeom prst="rect">
            <a:avLst/>
          </a:prstGeom>
          <a:noFill/>
          <a:ln>
            <a:noFill/>
          </a:ln>
        </p:spPr>
      </p:pic>
      <p:pic>
        <p:nvPicPr>
          <p:cNvPr id="1001" name="Google Shape;1001;p87"/>
          <p:cNvPicPr preferRelativeResize="0"/>
          <p:nvPr/>
        </p:nvPicPr>
        <p:blipFill>
          <a:blip r:embed="rId7">
            <a:alphaModFix/>
          </a:blip>
          <a:stretch>
            <a:fillRect/>
          </a:stretch>
        </p:blipFill>
        <p:spPr>
          <a:xfrm>
            <a:off x="3789623" y="909600"/>
            <a:ext cx="3793829" cy="2857500"/>
          </a:xfrm>
          <a:prstGeom prst="rect">
            <a:avLst/>
          </a:prstGeom>
          <a:noFill/>
          <a:ln>
            <a:noFill/>
          </a:ln>
        </p:spPr>
      </p:pic>
      <p:pic>
        <p:nvPicPr>
          <p:cNvPr id="1002" name="Google Shape;1002;p87"/>
          <p:cNvPicPr preferRelativeResize="0"/>
          <p:nvPr/>
        </p:nvPicPr>
        <p:blipFill>
          <a:blip r:embed="rId8">
            <a:alphaModFix/>
          </a:blip>
          <a:stretch>
            <a:fillRect/>
          </a:stretch>
        </p:blipFill>
        <p:spPr>
          <a:xfrm>
            <a:off x="7876638" y="2782475"/>
            <a:ext cx="3793825" cy="2437941"/>
          </a:xfrm>
          <a:prstGeom prst="rect">
            <a:avLst/>
          </a:prstGeom>
          <a:noFill/>
          <a:ln>
            <a:noFill/>
          </a:ln>
        </p:spPr>
      </p:pic>
      <p:pic>
        <p:nvPicPr>
          <p:cNvPr id="1003" name="Google Shape;1003;p87"/>
          <p:cNvPicPr preferRelativeResize="0"/>
          <p:nvPr/>
        </p:nvPicPr>
        <p:blipFill>
          <a:blip r:embed="rId9">
            <a:alphaModFix/>
          </a:blip>
          <a:stretch>
            <a:fillRect/>
          </a:stretch>
        </p:blipFill>
        <p:spPr>
          <a:xfrm>
            <a:off x="8772900" y="3695575"/>
            <a:ext cx="2574051" cy="832700"/>
          </a:xfrm>
          <a:prstGeom prst="rect">
            <a:avLst/>
          </a:prstGeom>
          <a:noFill/>
          <a:ln>
            <a:noFill/>
          </a:ln>
        </p:spPr>
      </p:pic>
      <p:pic>
        <p:nvPicPr>
          <p:cNvPr id="1004" name="Google Shape;1004;p87"/>
          <p:cNvPicPr preferRelativeResize="0"/>
          <p:nvPr/>
        </p:nvPicPr>
        <p:blipFill>
          <a:blip r:embed="rId10">
            <a:alphaModFix/>
          </a:blip>
          <a:stretch>
            <a:fillRect/>
          </a:stretch>
        </p:blipFill>
        <p:spPr>
          <a:xfrm>
            <a:off x="4809075" y="2661980"/>
            <a:ext cx="361475" cy="351494"/>
          </a:xfrm>
          <a:prstGeom prst="rect">
            <a:avLst/>
          </a:prstGeom>
          <a:noFill/>
          <a:ln>
            <a:noFill/>
          </a:ln>
        </p:spPr>
      </p:pic>
      <p:pic>
        <p:nvPicPr>
          <p:cNvPr id="1005" name="Google Shape;1005;p87"/>
          <p:cNvPicPr preferRelativeResize="0"/>
          <p:nvPr/>
        </p:nvPicPr>
        <p:blipFill>
          <a:blip r:embed="rId11">
            <a:alphaModFix/>
          </a:blip>
          <a:stretch>
            <a:fillRect/>
          </a:stretch>
        </p:blipFill>
        <p:spPr>
          <a:xfrm>
            <a:off x="4114025" y="2289787"/>
            <a:ext cx="632514" cy="723676"/>
          </a:xfrm>
          <a:prstGeom prst="rect">
            <a:avLst/>
          </a:prstGeom>
          <a:noFill/>
          <a:ln>
            <a:noFill/>
          </a:ln>
        </p:spPr>
      </p:pic>
      <p:pic>
        <p:nvPicPr>
          <p:cNvPr id="1006" name="Google Shape;1006;p87"/>
          <p:cNvPicPr preferRelativeResize="0"/>
          <p:nvPr/>
        </p:nvPicPr>
        <p:blipFill>
          <a:blip r:embed="rId12">
            <a:alphaModFix/>
          </a:blip>
          <a:stretch>
            <a:fillRect/>
          </a:stretch>
        </p:blipFill>
        <p:spPr>
          <a:xfrm>
            <a:off x="6883225" y="5090575"/>
            <a:ext cx="431901" cy="431901"/>
          </a:xfrm>
          <a:prstGeom prst="rect">
            <a:avLst/>
          </a:prstGeom>
          <a:noFill/>
          <a:ln>
            <a:noFill/>
          </a:ln>
        </p:spPr>
      </p:pic>
      <p:pic>
        <p:nvPicPr>
          <p:cNvPr id="1007" name="Google Shape;1007;p87"/>
          <p:cNvPicPr preferRelativeResize="0"/>
          <p:nvPr/>
        </p:nvPicPr>
        <p:blipFill>
          <a:blip r:embed="rId13">
            <a:alphaModFix/>
          </a:blip>
          <a:stretch>
            <a:fillRect/>
          </a:stretch>
        </p:blipFill>
        <p:spPr>
          <a:xfrm>
            <a:off x="6031287" y="5087526"/>
            <a:ext cx="431876" cy="437976"/>
          </a:xfrm>
          <a:prstGeom prst="rect">
            <a:avLst/>
          </a:prstGeom>
          <a:noFill/>
          <a:ln>
            <a:noFill/>
          </a:ln>
        </p:spPr>
      </p:pic>
      <p:pic>
        <p:nvPicPr>
          <p:cNvPr id="1008" name="Google Shape;1008;p87"/>
          <p:cNvPicPr preferRelativeResize="0"/>
          <p:nvPr/>
        </p:nvPicPr>
        <p:blipFill>
          <a:blip r:embed="rId14">
            <a:alphaModFix/>
          </a:blip>
          <a:stretch>
            <a:fillRect/>
          </a:stretch>
        </p:blipFill>
        <p:spPr>
          <a:xfrm>
            <a:off x="5978550" y="2693375"/>
            <a:ext cx="320102" cy="320102"/>
          </a:xfrm>
          <a:prstGeom prst="rect">
            <a:avLst/>
          </a:prstGeom>
          <a:noFill/>
          <a:ln>
            <a:noFill/>
          </a:ln>
        </p:spPr>
      </p:pic>
      <p:pic>
        <p:nvPicPr>
          <p:cNvPr id="1009" name="Google Shape;1009;p87"/>
          <p:cNvPicPr preferRelativeResize="0"/>
          <p:nvPr/>
        </p:nvPicPr>
        <p:blipFill>
          <a:blip r:embed="rId15">
            <a:alphaModFix/>
          </a:blip>
          <a:stretch>
            <a:fillRect/>
          </a:stretch>
        </p:blipFill>
        <p:spPr>
          <a:xfrm>
            <a:off x="5170550" y="5019450"/>
            <a:ext cx="475900" cy="475900"/>
          </a:xfrm>
          <a:prstGeom prst="rect">
            <a:avLst/>
          </a:prstGeom>
          <a:noFill/>
          <a:ln>
            <a:noFill/>
          </a:ln>
        </p:spPr>
      </p:pic>
      <p:pic>
        <p:nvPicPr>
          <p:cNvPr id="1010" name="Google Shape;1010;p87"/>
          <p:cNvPicPr preferRelativeResize="0"/>
          <p:nvPr/>
        </p:nvPicPr>
        <p:blipFill>
          <a:blip r:embed="rId16">
            <a:alphaModFix/>
          </a:blip>
          <a:stretch>
            <a:fillRect/>
          </a:stretch>
        </p:blipFill>
        <p:spPr>
          <a:xfrm>
            <a:off x="5336200" y="2591827"/>
            <a:ext cx="431900" cy="431923"/>
          </a:xfrm>
          <a:prstGeom prst="rect">
            <a:avLst/>
          </a:prstGeom>
          <a:noFill/>
          <a:ln>
            <a:noFill/>
          </a:ln>
        </p:spPr>
      </p:pic>
      <p:pic>
        <p:nvPicPr>
          <p:cNvPr id="1011" name="Google Shape;1011;p87"/>
          <p:cNvPicPr preferRelativeResize="0"/>
          <p:nvPr/>
        </p:nvPicPr>
        <p:blipFill>
          <a:blip r:embed="rId17">
            <a:alphaModFix/>
          </a:blip>
          <a:stretch>
            <a:fillRect/>
          </a:stretch>
        </p:blipFill>
        <p:spPr>
          <a:xfrm>
            <a:off x="6533600" y="2695644"/>
            <a:ext cx="361477" cy="328079"/>
          </a:xfrm>
          <a:prstGeom prst="rect">
            <a:avLst/>
          </a:prstGeom>
          <a:noFill/>
          <a:ln>
            <a:noFill/>
          </a:ln>
        </p:spPr>
      </p:pic>
      <p:pic>
        <p:nvPicPr>
          <p:cNvPr id="1012" name="Google Shape;1012;p87"/>
          <p:cNvPicPr preferRelativeResize="0"/>
          <p:nvPr/>
        </p:nvPicPr>
        <p:blipFill>
          <a:blip r:embed="rId18">
            <a:alphaModFix/>
          </a:blip>
          <a:stretch>
            <a:fillRect/>
          </a:stretch>
        </p:blipFill>
        <p:spPr>
          <a:xfrm>
            <a:off x="7109350" y="2703894"/>
            <a:ext cx="320099" cy="321605"/>
          </a:xfrm>
          <a:prstGeom prst="rect">
            <a:avLst/>
          </a:prstGeom>
          <a:noFill/>
          <a:ln>
            <a:noFill/>
          </a:ln>
        </p:spPr>
      </p:pic>
      <p:pic>
        <p:nvPicPr>
          <p:cNvPr id="1013" name="Google Shape;1013;p87"/>
          <p:cNvPicPr preferRelativeResize="0"/>
          <p:nvPr/>
        </p:nvPicPr>
        <p:blipFill>
          <a:blip r:embed="rId19">
            <a:alphaModFix/>
          </a:blip>
          <a:stretch>
            <a:fillRect/>
          </a:stretch>
        </p:blipFill>
        <p:spPr>
          <a:xfrm>
            <a:off x="4353825" y="5090556"/>
            <a:ext cx="431900" cy="431919"/>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rilogy Bootcamps Theme">
  <a:themeElements>
    <a:clrScheme name="Simple Light">
      <a:dk1>
        <a:srgbClr val="2E5E73"/>
      </a:dk1>
      <a:lt1>
        <a:srgbClr val="FFFFFF"/>
      </a:lt1>
      <a:dk2>
        <a:srgbClr val="082D49"/>
      </a:dk2>
      <a:lt2>
        <a:srgbClr val="F2F2F2"/>
      </a:lt2>
      <a:accent1>
        <a:srgbClr val="FCB912"/>
      </a:accent1>
      <a:accent2>
        <a:srgbClr val="AADCF2"/>
      </a:accent2>
      <a:accent3>
        <a:srgbClr val="1475D4"/>
      </a:accent3>
      <a:accent4>
        <a:srgbClr val="00C7CC"/>
      </a:accent4>
      <a:accent5>
        <a:srgbClr val="082D49"/>
      </a:accent5>
      <a:accent6>
        <a:srgbClr val="2E5E73"/>
      </a:accent6>
      <a:hlink>
        <a:srgbClr val="2E5E7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1816</Words>
  <Application>Microsoft Office PowerPoint</Application>
  <PresentationFormat>Widescreen</PresentationFormat>
  <Paragraphs>210</Paragraphs>
  <Slides>15</Slides>
  <Notes>15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15</vt:i4>
      </vt:variant>
    </vt:vector>
  </HeadingPairs>
  <TitlesOfParts>
    <vt:vector size="22" baseType="lpstr">
      <vt:lpstr>Roboto</vt:lpstr>
      <vt:lpstr>Roboto Light</vt:lpstr>
      <vt:lpstr>Roboto Medium</vt:lpstr>
      <vt:lpstr>Calibri</vt:lpstr>
      <vt:lpstr>Arial</vt:lpstr>
      <vt:lpstr>Office Theme</vt:lpstr>
      <vt:lpstr>Trilogy Bootcamps Theme</vt:lpstr>
      <vt:lpstr>Traffic Volume Analysis of I-94 Westbound between Minneapolis-St.Paul, Minnesota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Volume Analysis of I-94 Westbound between Minneapolis-St.Paul, Minnesota</dc:title>
  <cp:lastModifiedBy>Anthony Wilson</cp:lastModifiedBy>
  <cp:revision>1</cp:revision>
  <dcterms:modified xsi:type="dcterms:W3CDTF">2024-04-23T00:02:55Z</dcterms:modified>
</cp:coreProperties>
</file>